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1"/>
    <p:sldMasterId id="2147483718" r:id="rId2"/>
    <p:sldMasterId id="2147483775" r:id="rId3"/>
    <p:sldMasterId id="2147483792" r:id="rId4"/>
  </p:sldMasterIdLst>
  <p:notesMasterIdLst>
    <p:notesMasterId r:id="rId27"/>
  </p:notesMasterIdLst>
  <p:handoutMasterIdLst>
    <p:handoutMasterId r:id="rId28"/>
  </p:handoutMasterIdLst>
  <p:sldIdLst>
    <p:sldId id="257" r:id="rId5"/>
    <p:sldId id="404" r:id="rId6"/>
    <p:sldId id="417" r:id="rId7"/>
    <p:sldId id="403" r:id="rId8"/>
    <p:sldId id="422" r:id="rId9"/>
    <p:sldId id="345" r:id="rId10"/>
    <p:sldId id="418" r:id="rId11"/>
    <p:sldId id="419" r:id="rId12"/>
    <p:sldId id="388" r:id="rId13"/>
    <p:sldId id="427" r:id="rId14"/>
    <p:sldId id="410" r:id="rId15"/>
    <p:sldId id="367" r:id="rId16"/>
    <p:sldId id="416" r:id="rId17"/>
    <p:sldId id="420" r:id="rId18"/>
    <p:sldId id="423" r:id="rId19"/>
    <p:sldId id="424" r:id="rId20"/>
    <p:sldId id="414" r:id="rId21"/>
    <p:sldId id="425" r:id="rId22"/>
    <p:sldId id="426" r:id="rId23"/>
    <p:sldId id="412" r:id="rId24"/>
    <p:sldId id="421" r:id="rId25"/>
    <p:sldId id="413" r:id="rId26"/>
  </p:sldIdLst>
  <p:sldSz cx="9144000" cy="6858000" type="screen4x3"/>
  <p:notesSz cx="6797675" cy="9874250"/>
  <p:defaultTextStyle>
    <a:defPPr>
      <a:defRPr lang="en-US"/>
    </a:defPPr>
    <a:lvl1pPr algn="l" defTabSz="912813"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5613" indent="1588" algn="l" defTabSz="912813"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2813" indent="1588" algn="l" defTabSz="912813"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0013" indent="1588" algn="l" defTabSz="912813"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7213" indent="1588" algn="l" defTabSz="912813"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96">
          <p15:clr>
            <a:srgbClr val="A4A3A4"/>
          </p15:clr>
        </p15:guide>
        <p15:guide id="2" orient="horz" pos="887">
          <p15:clr>
            <a:srgbClr val="A4A3A4"/>
          </p15:clr>
        </p15:guide>
        <p15:guide id="3" orient="horz" pos="1484">
          <p15:clr>
            <a:srgbClr val="A4A3A4"/>
          </p15:clr>
        </p15:guide>
        <p15:guide id="4" orient="horz" pos="1008">
          <p15:clr>
            <a:srgbClr val="A4A3A4"/>
          </p15:clr>
        </p15:guide>
        <p15:guide id="5" orient="horz" pos="2544">
          <p15:clr>
            <a:srgbClr val="A4A3A4"/>
          </p15:clr>
        </p15:guide>
        <p15:guide id="6" pos="3116">
          <p15:clr>
            <a:srgbClr val="A4A3A4"/>
          </p15:clr>
        </p15:guide>
        <p15:guide id="7" pos="244">
          <p15:clr>
            <a:srgbClr val="A4A3A4"/>
          </p15:clr>
        </p15:guide>
        <p15:guide id="8" pos="460">
          <p15:clr>
            <a:srgbClr val="A4A3A4"/>
          </p15:clr>
        </p15:guide>
        <p15:guide id="9" pos="5516">
          <p15:clr>
            <a:srgbClr val="A4A3A4"/>
          </p15:clr>
        </p15:guide>
        <p15:guide id="10" pos="893">
          <p15:clr>
            <a:srgbClr val="A4A3A4"/>
          </p15:clr>
        </p15:guide>
        <p15:guide id="11" pos="5293">
          <p15:clr>
            <a:srgbClr val="A4A3A4"/>
          </p15:clr>
        </p15:guide>
      </p15:sldGuideLst>
    </p:ext>
    <p:ext uri="{2D200454-40CA-4A62-9FC3-DE9A4176ACB9}">
      <p15:notesGuideLst xmlns:p15="http://schemas.microsoft.com/office/powerpoint/2012/main">
        <p15:guide id="1" orient="horz" pos="3110">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72F"/>
    <a:srgbClr val="080808"/>
    <a:srgbClr val="FFFFFF"/>
    <a:srgbClr val="F6AE1E"/>
    <a:srgbClr val="FF0066"/>
    <a:srgbClr val="000000"/>
    <a:srgbClr val="F3AF35"/>
    <a:srgbClr val="9C42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6105" autoAdjust="0"/>
  </p:normalViewPr>
  <p:slideViewPr>
    <p:cSldViewPr>
      <p:cViewPr varScale="1">
        <p:scale>
          <a:sx n="81" d="100"/>
          <a:sy n="81" d="100"/>
        </p:scale>
        <p:origin x="1536" y="62"/>
      </p:cViewPr>
      <p:guideLst>
        <p:guide orient="horz" pos="96"/>
        <p:guide orient="horz" pos="887"/>
        <p:guide orient="horz" pos="1484"/>
        <p:guide orient="horz" pos="1008"/>
        <p:guide orient="horz" pos="2544"/>
        <p:guide pos="3116"/>
        <p:guide pos="244"/>
        <p:guide pos="460"/>
        <p:guide pos="5516"/>
        <p:guide pos="893"/>
        <p:guide pos="5293"/>
      </p:guideLst>
    </p:cSldViewPr>
  </p:slideViewPr>
  <p:notesTextViewPr>
    <p:cViewPr>
      <p:scale>
        <a:sx n="100" d="100"/>
        <a:sy n="100" d="100"/>
      </p:scale>
      <p:origin x="0" y="0"/>
    </p:cViewPr>
  </p:notesTextViewPr>
  <p:sorterViewPr>
    <p:cViewPr>
      <p:scale>
        <a:sx n="50" d="100"/>
        <a:sy n="50" d="100"/>
      </p:scale>
      <p:origin x="0" y="0"/>
    </p:cViewPr>
  </p:sorterViewPr>
  <p:notesViewPr>
    <p:cSldViewPr>
      <p:cViewPr varScale="1">
        <p:scale>
          <a:sx n="73" d="100"/>
          <a:sy n="73" d="100"/>
        </p:scale>
        <p:origin x="-2899" y="-62"/>
      </p:cViewPr>
      <p:guideLst>
        <p:guide orient="horz" pos="3110"/>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1A23E8C-0227-4F48-A69F-E1B5EE5FEF09}"/>
              </a:ext>
            </a:extLst>
          </p:cNvPr>
          <p:cNvSpPr>
            <a:spLocks noGrp="1"/>
          </p:cNvSpPr>
          <p:nvPr>
            <p:ph type="hdr" sz="quarter"/>
          </p:nvPr>
        </p:nvSpPr>
        <p:spPr>
          <a:xfrm>
            <a:off x="0" y="0"/>
            <a:ext cx="2946400" cy="493713"/>
          </a:xfrm>
          <a:prstGeom prst="rect">
            <a:avLst/>
          </a:prstGeom>
        </p:spPr>
        <p:txBody>
          <a:bodyPr vert="horz" lIns="91440" tIns="45720" rIns="91440" bIns="45720" rtlCol="0"/>
          <a:lstStyle>
            <a:lvl1pPr algn="l" defTabSz="914363" fontAlgn="auto">
              <a:spcBef>
                <a:spcPts val="0"/>
              </a:spcBef>
              <a:spcAft>
                <a:spcPts val="0"/>
              </a:spcAft>
              <a:defRPr sz="1200">
                <a:latin typeface="Calibri" pitchFamily="34" charset="0"/>
                <a:cs typeface="+mn-cs"/>
              </a:defRPr>
            </a:lvl1pPr>
          </a:lstStyle>
          <a:p>
            <a:pPr>
              <a:defRPr/>
            </a:pPr>
            <a:endParaRPr lang="en-US"/>
          </a:p>
        </p:txBody>
      </p:sp>
      <p:sp>
        <p:nvSpPr>
          <p:cNvPr id="3" name="Date Placeholder 2">
            <a:extLst>
              <a:ext uri="{FF2B5EF4-FFF2-40B4-BE49-F238E27FC236}">
                <a16:creationId xmlns:a16="http://schemas.microsoft.com/office/drawing/2014/main" id="{C3ED6F29-DCB6-4B25-3F1B-C95D9318EF61}"/>
              </a:ext>
            </a:extLst>
          </p:cNvPr>
          <p:cNvSpPr>
            <a:spLocks noGrp="1"/>
          </p:cNvSpPr>
          <p:nvPr>
            <p:ph type="dt" sz="quarter" idx="1"/>
          </p:nvPr>
        </p:nvSpPr>
        <p:spPr>
          <a:xfrm>
            <a:off x="3849688" y="0"/>
            <a:ext cx="2946400" cy="493713"/>
          </a:xfrm>
          <a:prstGeom prst="rect">
            <a:avLst/>
          </a:prstGeom>
        </p:spPr>
        <p:txBody>
          <a:bodyPr vert="horz" lIns="91440" tIns="45720" rIns="91440" bIns="45720" rtlCol="0"/>
          <a:lstStyle>
            <a:lvl1pPr algn="r" defTabSz="914363" fontAlgn="auto">
              <a:spcBef>
                <a:spcPts val="0"/>
              </a:spcBef>
              <a:spcAft>
                <a:spcPts val="0"/>
              </a:spcAft>
              <a:defRPr sz="1200">
                <a:latin typeface="Calibri" pitchFamily="34" charset="0"/>
                <a:cs typeface="+mn-cs"/>
              </a:defRPr>
            </a:lvl1pPr>
          </a:lstStyle>
          <a:p>
            <a:pPr>
              <a:defRPr/>
            </a:pPr>
            <a:fld id="{FFD26D90-1EA2-4B27-BFE4-571A254E7D8D}" type="datetimeFigureOut">
              <a:rPr lang="en-US"/>
              <a:pPr>
                <a:defRPr/>
              </a:pPr>
              <a:t>6/27/2025</a:t>
            </a:fld>
            <a:endParaRPr lang="en-US" dirty="0"/>
          </a:p>
        </p:txBody>
      </p:sp>
      <p:sp>
        <p:nvSpPr>
          <p:cNvPr id="4" name="Footer Placeholder 3">
            <a:extLst>
              <a:ext uri="{FF2B5EF4-FFF2-40B4-BE49-F238E27FC236}">
                <a16:creationId xmlns:a16="http://schemas.microsoft.com/office/drawing/2014/main" id="{062FB52A-4D9B-31D1-8119-03A2F6079F48}"/>
              </a:ext>
            </a:extLst>
          </p:cNvPr>
          <p:cNvSpPr>
            <a:spLocks noGrp="1"/>
          </p:cNvSpPr>
          <p:nvPr>
            <p:ph type="ftr" sz="quarter" idx="2"/>
          </p:nvPr>
        </p:nvSpPr>
        <p:spPr>
          <a:xfrm>
            <a:off x="0" y="9378950"/>
            <a:ext cx="6192838" cy="493713"/>
          </a:xfrm>
          <a:prstGeom prst="rect">
            <a:avLst/>
          </a:prstGeom>
        </p:spPr>
        <p:txBody>
          <a:bodyPr vert="horz" lIns="91440" tIns="45720" rIns="91440" bIns="45720" rtlCol="0" anchor="b"/>
          <a:lstStyle>
            <a:lvl1pPr algn="l" defTabSz="914363" fontAlgn="auto">
              <a:spcBef>
                <a:spcPts val="0"/>
              </a:spcBef>
              <a:spcAft>
                <a:spcPts val="0"/>
              </a:spcAft>
              <a:defRPr sz="500">
                <a:solidFill>
                  <a:srgbClr val="000000"/>
                </a:solidFill>
                <a:latin typeface="Calibri" pitchFamily="34" charset="0"/>
                <a:cs typeface="+mn-cs"/>
              </a:defRPr>
            </a:lvl1pPr>
          </a:lstStyle>
          <a:p>
            <a:pPr>
              <a:defRPr/>
            </a:pPr>
            <a:r>
              <a:rPr lang="en-US"/>
              <a:t>© 2008 Microsoft Corporation. All rights reserved. Microsoft, Windows, Windows Vista and other product names are or may be registered trademarks and/or trademarks in the U.S. and/or other countries.</a:t>
            </a:r>
          </a:p>
          <a:p>
            <a:pPr>
              <a:defRPr/>
            </a:pPr>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br>
            <a:r>
              <a:rPr lang="en-US"/>
              <a:t>MICROSOFT MAKES NO WARRANTIES, EXPRESS, IMPLIED OR STATUTORY, AS TO THE INFORMATION IN THIS PRESENTATION.</a:t>
            </a:r>
          </a:p>
        </p:txBody>
      </p:sp>
      <p:sp>
        <p:nvSpPr>
          <p:cNvPr id="5" name="Slide Number Placeholder 4">
            <a:extLst>
              <a:ext uri="{FF2B5EF4-FFF2-40B4-BE49-F238E27FC236}">
                <a16:creationId xmlns:a16="http://schemas.microsoft.com/office/drawing/2014/main" id="{324274CB-CF76-F71E-00BC-5D4197805A7B}"/>
              </a:ext>
            </a:extLst>
          </p:cNvPr>
          <p:cNvSpPr>
            <a:spLocks noGrp="1"/>
          </p:cNvSpPr>
          <p:nvPr>
            <p:ph type="sldNum" sz="quarter" idx="3"/>
          </p:nvPr>
        </p:nvSpPr>
        <p:spPr>
          <a:xfrm>
            <a:off x="6192838" y="9378950"/>
            <a:ext cx="603250" cy="493713"/>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618E5A47-2E60-4A40-81DD-A8A8CED84A7F}"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27B873-CB0E-0F54-1D21-B45666363568}"/>
              </a:ext>
            </a:extLst>
          </p:cNvPr>
          <p:cNvSpPr>
            <a:spLocks noGrp="1"/>
          </p:cNvSpPr>
          <p:nvPr>
            <p:ph type="hdr" sz="quarter"/>
          </p:nvPr>
        </p:nvSpPr>
        <p:spPr>
          <a:xfrm>
            <a:off x="0" y="0"/>
            <a:ext cx="2946400" cy="493713"/>
          </a:xfrm>
          <a:prstGeom prst="rect">
            <a:avLst/>
          </a:prstGeom>
        </p:spPr>
        <p:txBody>
          <a:bodyPr vert="horz" lIns="91440" tIns="45720" rIns="91440" bIns="45720" rtlCol="0"/>
          <a:lstStyle>
            <a:lvl1pPr algn="l" defTabSz="914363" fontAlgn="auto">
              <a:spcBef>
                <a:spcPts val="0"/>
              </a:spcBef>
              <a:spcAft>
                <a:spcPts val="0"/>
              </a:spcAft>
              <a:defRPr sz="1200">
                <a:latin typeface="Calibri" pitchFamily="34" charset="0"/>
                <a:cs typeface="+mn-cs"/>
              </a:defRPr>
            </a:lvl1pPr>
          </a:lstStyle>
          <a:p>
            <a:pPr>
              <a:defRPr/>
            </a:pPr>
            <a:endParaRPr lang="en-US"/>
          </a:p>
        </p:txBody>
      </p:sp>
      <p:sp>
        <p:nvSpPr>
          <p:cNvPr id="3" name="Date Placeholder 2">
            <a:extLst>
              <a:ext uri="{FF2B5EF4-FFF2-40B4-BE49-F238E27FC236}">
                <a16:creationId xmlns:a16="http://schemas.microsoft.com/office/drawing/2014/main" id="{03B6CBF5-260E-9D04-0BAE-51DCAE06CF29}"/>
              </a:ext>
            </a:extLst>
          </p:cNvPr>
          <p:cNvSpPr>
            <a:spLocks noGrp="1"/>
          </p:cNvSpPr>
          <p:nvPr>
            <p:ph type="dt" idx="1"/>
          </p:nvPr>
        </p:nvSpPr>
        <p:spPr>
          <a:xfrm>
            <a:off x="3849688" y="0"/>
            <a:ext cx="2946400" cy="493713"/>
          </a:xfrm>
          <a:prstGeom prst="rect">
            <a:avLst/>
          </a:prstGeom>
        </p:spPr>
        <p:txBody>
          <a:bodyPr vert="horz" lIns="91440" tIns="45720" rIns="91440" bIns="45720" rtlCol="0"/>
          <a:lstStyle>
            <a:lvl1pPr algn="r" defTabSz="914363" fontAlgn="auto">
              <a:spcBef>
                <a:spcPts val="0"/>
              </a:spcBef>
              <a:spcAft>
                <a:spcPts val="0"/>
              </a:spcAft>
              <a:defRPr sz="1200">
                <a:latin typeface="Calibri" pitchFamily="34" charset="0"/>
                <a:cs typeface="+mn-cs"/>
              </a:defRPr>
            </a:lvl1pPr>
          </a:lstStyle>
          <a:p>
            <a:pPr>
              <a:defRPr/>
            </a:pPr>
            <a:fld id="{BF94872B-13F9-45B6-902C-5EA184132763}" type="datetimeFigureOut">
              <a:rPr lang="en-US"/>
              <a:pPr>
                <a:defRPr/>
              </a:pPr>
              <a:t>6/27/2025</a:t>
            </a:fld>
            <a:endParaRPr lang="en-US" dirty="0"/>
          </a:p>
        </p:txBody>
      </p:sp>
      <p:sp>
        <p:nvSpPr>
          <p:cNvPr id="4" name="Slide Image Placeholder 3">
            <a:extLst>
              <a:ext uri="{FF2B5EF4-FFF2-40B4-BE49-F238E27FC236}">
                <a16:creationId xmlns:a16="http://schemas.microsoft.com/office/drawing/2014/main" id="{1D556BE7-0E3C-4949-5256-925F35B8B9B6}"/>
              </a:ext>
            </a:extLst>
          </p:cNvPr>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DF2B0457-58CF-FDB1-988F-462952D98307}"/>
              </a:ext>
            </a:extLst>
          </p:cNvPr>
          <p:cNvSpPr>
            <a:spLocks noGrp="1"/>
          </p:cNvSpPr>
          <p:nvPr>
            <p:ph type="body" sz="quarter" idx="3"/>
          </p:nvPr>
        </p:nvSpPr>
        <p:spPr>
          <a:xfrm>
            <a:off x="679450" y="4691063"/>
            <a:ext cx="5438775" cy="4443412"/>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a:extLst>
              <a:ext uri="{FF2B5EF4-FFF2-40B4-BE49-F238E27FC236}">
                <a16:creationId xmlns:a16="http://schemas.microsoft.com/office/drawing/2014/main" id="{702DD005-DC45-69D2-523F-DC72508F2778}"/>
              </a:ext>
            </a:extLst>
          </p:cNvPr>
          <p:cNvSpPr>
            <a:spLocks noGrp="1"/>
          </p:cNvSpPr>
          <p:nvPr>
            <p:ph type="ftr" sz="quarter" idx="4"/>
          </p:nvPr>
        </p:nvSpPr>
        <p:spPr>
          <a:xfrm>
            <a:off x="0" y="9378950"/>
            <a:ext cx="6118225" cy="493713"/>
          </a:xfrm>
          <a:prstGeom prst="rect">
            <a:avLst/>
          </a:prstGeom>
        </p:spPr>
        <p:txBody>
          <a:bodyPr vert="horz" lIns="91440" tIns="45720" rIns="91440" bIns="45720" rtlCol="0" anchor="b"/>
          <a:lstStyle>
            <a:lvl1pPr algn="l" defTabSz="914363" fontAlgn="auto">
              <a:spcBef>
                <a:spcPts val="0"/>
              </a:spcBef>
              <a:spcAft>
                <a:spcPts val="0"/>
              </a:spcAft>
              <a:defRPr sz="500">
                <a:solidFill>
                  <a:srgbClr val="000000"/>
                </a:solidFill>
                <a:latin typeface="Calibri" pitchFamily="34" charset="0"/>
                <a:cs typeface="+mn-cs"/>
              </a:defRPr>
            </a:lvl1pPr>
          </a:lstStyle>
          <a:p>
            <a:pPr>
              <a:defRPr/>
            </a:pPr>
            <a:r>
              <a:rPr lang="en-US"/>
              <a:t>© 2008 Microsoft Corporation. All rights reserved. Microsoft, Windows, Windows Vista and other product names are or may be registered trademarks and/or trademarks in the U.S. and/or other countries.</a:t>
            </a:r>
          </a:p>
          <a:p>
            <a:pPr>
              <a:defRPr/>
            </a:pPr>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br>
            <a:r>
              <a:rPr lang="en-US"/>
              <a:t>MICROSOFT MAKES NO WARRANTIES, EXPRESS, IMPLIED OR STATUTORY, AS TO THE INFORMATION IN THIS PRESENTATION.</a:t>
            </a:r>
          </a:p>
        </p:txBody>
      </p:sp>
      <p:sp>
        <p:nvSpPr>
          <p:cNvPr id="7" name="Slide Number Placeholder 6">
            <a:extLst>
              <a:ext uri="{FF2B5EF4-FFF2-40B4-BE49-F238E27FC236}">
                <a16:creationId xmlns:a16="http://schemas.microsoft.com/office/drawing/2014/main" id="{503A15C6-E431-BBE2-FD61-7D6B714F54BC}"/>
              </a:ext>
            </a:extLst>
          </p:cNvPr>
          <p:cNvSpPr>
            <a:spLocks noGrp="1"/>
          </p:cNvSpPr>
          <p:nvPr>
            <p:ph type="sldNum" sz="quarter" idx="5"/>
          </p:nvPr>
        </p:nvSpPr>
        <p:spPr>
          <a:xfrm>
            <a:off x="6118225" y="9378950"/>
            <a:ext cx="677863" cy="493713"/>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25E9B338-0D33-463A-A9A9-7A20D82879AD}"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912813" rtl="0" eaLnBrk="0" fontAlgn="base" hangingPunct="0">
      <a:lnSpc>
        <a:spcPct val="90000"/>
      </a:lnSpc>
      <a:spcBef>
        <a:spcPct val="30000"/>
      </a:spcBef>
      <a:spcAft>
        <a:spcPts val="338"/>
      </a:spcAft>
      <a:defRPr sz="900" kern="1200">
        <a:solidFill>
          <a:schemeClr val="tx1"/>
        </a:solidFill>
        <a:latin typeface="Calibri" pitchFamily="34" charset="0"/>
        <a:ea typeface="+mn-ea"/>
        <a:cs typeface="+mn-cs"/>
      </a:defRPr>
    </a:lvl1pPr>
    <a:lvl2pPr marL="212725" indent="-104775" algn="l" defTabSz="91281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Calibri" pitchFamily="34" charset="0"/>
        <a:ea typeface="+mn-ea"/>
        <a:cs typeface="+mn-cs"/>
      </a:defRPr>
    </a:lvl2pPr>
    <a:lvl3pPr marL="327025" indent="-114300" algn="l" defTabSz="91281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Calibri" pitchFamily="34" charset="0"/>
        <a:ea typeface="+mn-ea"/>
        <a:cs typeface="+mn-cs"/>
      </a:defRPr>
    </a:lvl3pPr>
    <a:lvl4pPr marL="482600" indent="-146050" algn="l" defTabSz="91281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Calibri" pitchFamily="34" charset="0"/>
        <a:ea typeface="+mn-ea"/>
        <a:cs typeface="+mn-cs"/>
      </a:defRPr>
    </a:lvl4pPr>
    <a:lvl5pPr marL="614363" indent="-114300" algn="l" defTabSz="91281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Calibr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165B9320-4483-15FB-C9A9-543858E5E2C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a:extLst>
              <a:ext uri="{FF2B5EF4-FFF2-40B4-BE49-F238E27FC236}">
                <a16:creationId xmlns:a16="http://schemas.microsoft.com/office/drawing/2014/main" id="{2B9120FF-52B0-D02F-EBF9-A14F96F6011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0420" name="Header Placeholder 3">
            <a:extLst>
              <a:ext uri="{FF2B5EF4-FFF2-40B4-BE49-F238E27FC236}">
                <a16:creationId xmlns:a16="http://schemas.microsoft.com/office/drawing/2014/main" id="{A2777F09-93FB-5422-7A2D-1EA446676CD8}"/>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12813" fontAlgn="base">
              <a:spcBef>
                <a:spcPct val="0"/>
              </a:spcBef>
              <a:spcAft>
                <a:spcPct val="0"/>
              </a:spcAft>
              <a:defRPr/>
            </a:pPr>
            <a:endParaRPr lang="en-US" dirty="0"/>
          </a:p>
        </p:txBody>
      </p:sp>
      <p:sp>
        <p:nvSpPr>
          <p:cNvPr id="60421" name="Date Placeholder 4">
            <a:extLst>
              <a:ext uri="{FF2B5EF4-FFF2-40B4-BE49-F238E27FC236}">
                <a16:creationId xmlns:a16="http://schemas.microsoft.com/office/drawing/2014/main" id="{3A11959B-25B0-3CAD-4A2F-A2B956202D04}"/>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defTabSz="912813" fontAlgn="base">
              <a:spcBef>
                <a:spcPct val="0"/>
              </a:spcBef>
              <a:spcAft>
                <a:spcPct val="0"/>
              </a:spcAft>
              <a:defRPr/>
            </a:pPr>
            <a:fld id="{8397F6B9-CB24-4240-837C-DAA70227934D}" type="datetime8">
              <a:rPr lang="en-US" smtClean="0"/>
              <a:pPr defTabSz="912813" fontAlgn="base">
                <a:spcBef>
                  <a:spcPct val="0"/>
                </a:spcBef>
                <a:spcAft>
                  <a:spcPct val="0"/>
                </a:spcAft>
                <a:defRPr/>
              </a:pPr>
              <a:t>6/27/2025 12:51 AM</a:t>
            </a:fld>
            <a:endParaRPr lang="en-US"/>
          </a:p>
        </p:txBody>
      </p:sp>
      <p:sp>
        <p:nvSpPr>
          <p:cNvPr id="60422" name="Footer Placeholder 5">
            <a:extLst>
              <a:ext uri="{FF2B5EF4-FFF2-40B4-BE49-F238E27FC236}">
                <a16:creationId xmlns:a16="http://schemas.microsoft.com/office/drawing/2014/main" id="{9F2EC23A-7305-2071-E4E6-443704BF8316}"/>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r>
              <a:rPr lang="en-US" dirty="0"/>
              <a:t>© 2008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defRPr/>
            </a:pPr>
            <a:r>
              <a:rPr lang="en-US" dirty="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br>
            <a:r>
              <a:rPr lang="en-US" dirty="0"/>
              <a:t>MICROSOFT MAKES NO WARRANTIES, EXPRESS, IMPLIED OR STATUTORY, AS TO THE INFORMATION IN THIS PRESENTATION.</a:t>
            </a:r>
          </a:p>
          <a:p>
            <a:pPr defTabSz="912813" fontAlgn="base">
              <a:spcBef>
                <a:spcPct val="0"/>
              </a:spcBef>
              <a:spcAft>
                <a:spcPct val="0"/>
              </a:spcAft>
              <a:defRPr/>
            </a:pPr>
            <a:endParaRPr lang="en-US" dirty="0">
              <a:solidFill>
                <a:schemeClr val="tx1"/>
              </a:solidFill>
            </a:endParaRPr>
          </a:p>
        </p:txBody>
      </p:sp>
      <p:sp>
        <p:nvSpPr>
          <p:cNvPr id="60423" name="Slide Number Placeholder 6">
            <a:extLst>
              <a:ext uri="{FF2B5EF4-FFF2-40B4-BE49-F238E27FC236}">
                <a16:creationId xmlns:a16="http://schemas.microsoft.com/office/drawing/2014/main" id="{8EF9F5ED-336F-706D-3A3B-2144AECAFAD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70DA799-F9C0-4704-98D4-52100001BD69}" type="slidenum">
              <a:rPr lang="en-US" altLang="en-US">
                <a:latin typeface="Calibri" panose="020F0502020204030204" pitchFamily="34" charset="0"/>
              </a:rPr>
              <a:pPr eaLnBrk="1" hangingPunct="1"/>
              <a:t>1</a:t>
            </a:fld>
            <a:endParaRPr lang="en-US" altLang="en-US">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7596D1E9-30B1-ED2F-6239-28FC22772BE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a:extLst>
              <a:ext uri="{FF2B5EF4-FFF2-40B4-BE49-F238E27FC236}">
                <a16:creationId xmlns:a16="http://schemas.microsoft.com/office/drawing/2014/main" id="{5AF944E1-0C9B-0102-C159-3BE9A886720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7284" name="Header Placeholder 3">
            <a:extLst>
              <a:ext uri="{FF2B5EF4-FFF2-40B4-BE49-F238E27FC236}">
                <a16:creationId xmlns:a16="http://schemas.microsoft.com/office/drawing/2014/main" id="{47F2C8CE-F3C1-D9FF-DB0E-F7FE559F2E89}"/>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12813" fontAlgn="base">
              <a:spcBef>
                <a:spcPct val="0"/>
              </a:spcBef>
              <a:spcAft>
                <a:spcPct val="0"/>
              </a:spcAft>
              <a:defRPr/>
            </a:pPr>
            <a:endParaRPr lang="en-US" dirty="0"/>
          </a:p>
        </p:txBody>
      </p:sp>
      <p:sp>
        <p:nvSpPr>
          <p:cNvPr id="97285" name="Date Placeholder 4">
            <a:extLst>
              <a:ext uri="{FF2B5EF4-FFF2-40B4-BE49-F238E27FC236}">
                <a16:creationId xmlns:a16="http://schemas.microsoft.com/office/drawing/2014/main" id="{CCAD9A4B-5AAE-630D-98C1-4A2E8CA8DAE2}"/>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defTabSz="912813" fontAlgn="base">
              <a:spcBef>
                <a:spcPct val="0"/>
              </a:spcBef>
              <a:spcAft>
                <a:spcPct val="0"/>
              </a:spcAft>
              <a:defRPr/>
            </a:pPr>
            <a:fld id="{E7CD5659-5A9F-49EF-A99C-7ECE221BA78E}" type="datetime8">
              <a:rPr lang="en-US" smtClean="0"/>
              <a:pPr defTabSz="912813" fontAlgn="base">
                <a:spcBef>
                  <a:spcPct val="0"/>
                </a:spcBef>
                <a:spcAft>
                  <a:spcPct val="0"/>
                </a:spcAft>
                <a:defRPr/>
              </a:pPr>
              <a:t>6/27/2025 12:51 AM</a:t>
            </a:fld>
            <a:endParaRPr lang="en-US"/>
          </a:p>
        </p:txBody>
      </p:sp>
      <p:sp>
        <p:nvSpPr>
          <p:cNvPr id="97286" name="Footer Placeholder 5">
            <a:extLst>
              <a:ext uri="{FF2B5EF4-FFF2-40B4-BE49-F238E27FC236}">
                <a16:creationId xmlns:a16="http://schemas.microsoft.com/office/drawing/2014/main" id="{CFBBAEEF-BD1A-D771-FA1A-047F5C741AAB}"/>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r>
              <a:rPr lang="en-US" dirty="0"/>
              <a:t>© 2008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defRPr/>
            </a:pPr>
            <a:r>
              <a:rPr lang="en-US" dirty="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br>
            <a:r>
              <a:rPr lang="en-US" dirty="0"/>
              <a:t>MICROSOFT MAKES NO WARRANTIES, EXPRESS, IMPLIED OR STATUTORY, AS TO THE INFORMATION IN THIS PRESENTATION.</a:t>
            </a:r>
          </a:p>
          <a:p>
            <a:pPr defTabSz="912813" fontAlgn="base">
              <a:spcBef>
                <a:spcPct val="0"/>
              </a:spcBef>
              <a:spcAft>
                <a:spcPct val="0"/>
              </a:spcAft>
              <a:defRPr/>
            </a:pPr>
            <a:endParaRPr lang="en-US" dirty="0">
              <a:solidFill>
                <a:schemeClr val="tx1"/>
              </a:solidFill>
            </a:endParaRPr>
          </a:p>
        </p:txBody>
      </p:sp>
      <p:sp>
        <p:nvSpPr>
          <p:cNvPr id="97287" name="Slide Number Placeholder 6">
            <a:extLst>
              <a:ext uri="{FF2B5EF4-FFF2-40B4-BE49-F238E27FC236}">
                <a16:creationId xmlns:a16="http://schemas.microsoft.com/office/drawing/2014/main" id="{265CA65C-00C7-E97A-8070-9C4DA3BCBFBB}"/>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12F05F7-1A2F-4EC0-B4C7-D0EFA782EA9C}" type="slidenum">
              <a:rPr lang="en-US" altLang="en-US">
                <a:latin typeface="Calibri" panose="020F0502020204030204" pitchFamily="34" charset="0"/>
              </a:rPr>
              <a:pPr eaLnBrk="1" hangingPunct="1"/>
              <a:t>22</a:t>
            </a:fld>
            <a:endParaRPr lang="en-US"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F35B9EC3-B5D6-6888-AAD8-973E9E3D6754}"/>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3C655B3-B596-4E30-8C2D-AF6D71527A1E}" type="slidenum">
              <a:rPr lang="en-US" altLang="en-US">
                <a:latin typeface="Calibri" panose="020F0502020204030204" pitchFamily="34" charset="0"/>
              </a:rPr>
              <a:pPr eaLnBrk="1" hangingPunct="1"/>
              <a:t>2</a:t>
            </a:fld>
            <a:endParaRPr lang="en-US" altLang="en-US">
              <a:latin typeface="Calibri" panose="020F0502020204030204" pitchFamily="34" charset="0"/>
            </a:endParaRPr>
          </a:p>
        </p:txBody>
      </p:sp>
      <p:sp>
        <p:nvSpPr>
          <p:cNvPr id="48131" name="Rectangle 2">
            <a:extLst>
              <a:ext uri="{FF2B5EF4-FFF2-40B4-BE49-F238E27FC236}">
                <a16:creationId xmlns:a16="http://schemas.microsoft.com/office/drawing/2014/main" id="{73940C77-2375-C2EC-76B6-A27F47913A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C61C6926-620E-752D-91DD-DC6756FC75F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a:extLst>
              <a:ext uri="{FF2B5EF4-FFF2-40B4-BE49-F238E27FC236}">
                <a16:creationId xmlns:a16="http://schemas.microsoft.com/office/drawing/2014/main" id="{8D8DDD6D-7CC4-2A8D-4B43-2DBA9B3D97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7588" name="Slide Number Placeholder 3">
            <a:extLst>
              <a:ext uri="{FF2B5EF4-FFF2-40B4-BE49-F238E27FC236}">
                <a16:creationId xmlns:a16="http://schemas.microsoft.com/office/drawing/2014/main" id="{82AE0202-8609-1CF9-255C-FC7E036415AD}"/>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ADA042B-0D08-4272-BD41-5A63CA6275E3}" type="slidenum">
              <a:rPr lang="en-US" altLang="en-US">
                <a:latin typeface="Calibri" panose="020F0502020204030204" pitchFamily="34" charset="0"/>
              </a:rPr>
              <a:pPr eaLnBrk="1" hangingPunct="1"/>
              <a:t>6</a:t>
            </a:fld>
            <a:endParaRPr lang="en-US" altLang="en-US">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D1C4DEA4-68E3-7946-4E28-93C0B6C61B2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a:extLst>
              <a:ext uri="{FF2B5EF4-FFF2-40B4-BE49-F238E27FC236}">
                <a16:creationId xmlns:a16="http://schemas.microsoft.com/office/drawing/2014/main" id="{DE009296-29A8-6F42-FE1F-B9BF82253C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8612" name="Slide Number Placeholder 3">
            <a:extLst>
              <a:ext uri="{FF2B5EF4-FFF2-40B4-BE49-F238E27FC236}">
                <a16:creationId xmlns:a16="http://schemas.microsoft.com/office/drawing/2014/main" id="{68F44D6F-A3F7-8013-5F45-0D53EFBC8D64}"/>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AFA4DA2-3E59-40B7-A4AE-D5A82441ABB9}" type="slidenum">
              <a:rPr lang="en-US" altLang="en-US">
                <a:latin typeface="Calibri" panose="020F0502020204030204" pitchFamily="34" charset="0"/>
              </a:rPr>
              <a:pPr eaLnBrk="1" hangingPunct="1"/>
              <a:t>7</a:t>
            </a:fld>
            <a:endParaRPr lang="en-US" altLang="en-US">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542690DD-EB02-275F-8FD5-85C137B5D01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a:extLst>
              <a:ext uri="{FF2B5EF4-FFF2-40B4-BE49-F238E27FC236}">
                <a16:creationId xmlns:a16="http://schemas.microsoft.com/office/drawing/2014/main" id="{05173F81-A2D1-F8AD-4BC8-AB8048DFFDC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9636" name="Slide Number Placeholder 3">
            <a:extLst>
              <a:ext uri="{FF2B5EF4-FFF2-40B4-BE49-F238E27FC236}">
                <a16:creationId xmlns:a16="http://schemas.microsoft.com/office/drawing/2014/main" id="{9F8B9B75-F8ED-5C9F-37D6-A0A8EFAB7A0A}"/>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92E82E3-F7A3-48AD-949D-A4C1F6E35348}" type="slidenum">
              <a:rPr lang="en-US" altLang="en-US">
                <a:latin typeface="Calibri" panose="020F0502020204030204" pitchFamily="34" charset="0"/>
              </a:rPr>
              <a:pPr eaLnBrk="1" hangingPunct="1"/>
              <a:t>8</a:t>
            </a:fld>
            <a:endParaRPr lang="en-US" altLang="en-US">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5D603146-E3FE-969C-32A0-129099F6A04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a:extLst>
              <a:ext uri="{FF2B5EF4-FFF2-40B4-BE49-F238E27FC236}">
                <a16:creationId xmlns:a16="http://schemas.microsoft.com/office/drawing/2014/main" id="{10913AA8-44B3-C097-AF15-1725E971521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8852" name="Slide Number Placeholder 3">
            <a:extLst>
              <a:ext uri="{FF2B5EF4-FFF2-40B4-BE49-F238E27FC236}">
                <a16:creationId xmlns:a16="http://schemas.microsoft.com/office/drawing/2014/main" id="{9119069D-4772-D0C2-3100-B31D5CD9E41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17FC941-2793-46B3-AED1-11CA0C64BFF4}" type="slidenum">
              <a:rPr lang="en-US" altLang="en-US">
                <a:latin typeface="Calibri" panose="020F0502020204030204" pitchFamily="34" charset="0"/>
              </a:rPr>
              <a:pPr eaLnBrk="1" hangingPunct="1"/>
              <a:t>9</a:t>
            </a:fld>
            <a:endParaRPr lang="en-US" altLang="en-US">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AD2A2703-2D5D-CD21-F743-52FBF35582A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a:extLst>
              <a:ext uri="{FF2B5EF4-FFF2-40B4-BE49-F238E27FC236}">
                <a16:creationId xmlns:a16="http://schemas.microsoft.com/office/drawing/2014/main" id="{CFDFEEFA-C024-DDD7-F816-EBD2807D57B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1140" name="Header Placeholder 3">
            <a:extLst>
              <a:ext uri="{FF2B5EF4-FFF2-40B4-BE49-F238E27FC236}">
                <a16:creationId xmlns:a16="http://schemas.microsoft.com/office/drawing/2014/main" id="{BADEB16E-E2C1-66F8-F011-CBFB2A24C2C5}"/>
              </a:ext>
            </a:extLst>
          </p:cNvPr>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12813" fontAlgn="base">
              <a:spcBef>
                <a:spcPct val="0"/>
              </a:spcBef>
              <a:spcAft>
                <a:spcPct val="0"/>
              </a:spcAft>
              <a:defRPr/>
            </a:pPr>
            <a:endParaRPr lang="en-US" dirty="0"/>
          </a:p>
        </p:txBody>
      </p:sp>
      <p:sp>
        <p:nvSpPr>
          <p:cNvPr id="91141" name="Date Placeholder 4">
            <a:extLst>
              <a:ext uri="{FF2B5EF4-FFF2-40B4-BE49-F238E27FC236}">
                <a16:creationId xmlns:a16="http://schemas.microsoft.com/office/drawing/2014/main" id="{7E718EE1-14E8-5925-EB12-C78241A0878C}"/>
              </a:ext>
            </a:extLst>
          </p:cNvPr>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defTabSz="912813" fontAlgn="base">
              <a:spcBef>
                <a:spcPct val="0"/>
              </a:spcBef>
              <a:spcAft>
                <a:spcPct val="0"/>
              </a:spcAft>
              <a:defRPr/>
            </a:pPr>
            <a:fld id="{7E221365-7A09-41CD-B378-039FA5388AEA}" type="datetime8">
              <a:rPr lang="en-US" smtClean="0"/>
              <a:pPr defTabSz="912813" fontAlgn="base">
                <a:spcBef>
                  <a:spcPct val="0"/>
                </a:spcBef>
                <a:spcAft>
                  <a:spcPct val="0"/>
                </a:spcAft>
                <a:defRPr/>
              </a:pPr>
              <a:t>6/27/2025 12:51 AM</a:t>
            </a:fld>
            <a:endParaRPr lang="en-US"/>
          </a:p>
        </p:txBody>
      </p:sp>
      <p:sp>
        <p:nvSpPr>
          <p:cNvPr id="91142" name="Footer Placeholder 5">
            <a:extLst>
              <a:ext uri="{FF2B5EF4-FFF2-40B4-BE49-F238E27FC236}">
                <a16:creationId xmlns:a16="http://schemas.microsoft.com/office/drawing/2014/main" id="{8806DE66-5457-8508-A562-0D95E22AF0E4}"/>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r>
              <a:rPr lang="en-US" dirty="0"/>
              <a:t>© 2008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defRPr/>
            </a:pPr>
            <a:r>
              <a:rPr lang="en-US" dirty="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br>
            <a:r>
              <a:rPr lang="en-US" dirty="0"/>
              <a:t>MICROSOFT MAKES NO WARRANTIES, EXPRESS, IMPLIED OR STATUTORY, AS TO THE INFORMATION IN THIS PRESENTATION.</a:t>
            </a:r>
          </a:p>
          <a:p>
            <a:pPr defTabSz="912813" fontAlgn="base">
              <a:spcBef>
                <a:spcPct val="0"/>
              </a:spcBef>
              <a:spcAft>
                <a:spcPct val="0"/>
              </a:spcAft>
              <a:defRPr/>
            </a:pPr>
            <a:endParaRPr lang="en-US" dirty="0">
              <a:solidFill>
                <a:schemeClr val="tx1"/>
              </a:solidFill>
            </a:endParaRPr>
          </a:p>
        </p:txBody>
      </p:sp>
      <p:sp>
        <p:nvSpPr>
          <p:cNvPr id="91143" name="Slide Number Placeholder 6">
            <a:extLst>
              <a:ext uri="{FF2B5EF4-FFF2-40B4-BE49-F238E27FC236}">
                <a16:creationId xmlns:a16="http://schemas.microsoft.com/office/drawing/2014/main" id="{2D0DA2B5-5EB2-2D3B-A9BF-A49C09A33244}"/>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3EA0C71-782B-4DB7-A582-D9A8550E688E}" type="slidenum">
              <a:rPr lang="en-US" altLang="en-US">
                <a:latin typeface="Calibri" panose="020F0502020204030204" pitchFamily="34" charset="0"/>
              </a:rPr>
              <a:pPr eaLnBrk="1" hangingPunct="1"/>
              <a:t>12</a:t>
            </a:fld>
            <a:endParaRPr lang="en-US" altLang="en-US">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3">
            <a:extLst>
              <a:ext uri="{FF2B5EF4-FFF2-40B4-BE49-F238E27FC236}">
                <a16:creationId xmlns:a16="http://schemas.microsoft.com/office/drawing/2014/main" id="{33B8A5C6-132A-BCE6-F571-80FE148C8C96}"/>
              </a:ext>
            </a:extLst>
          </p:cNvPr>
          <p:cNvSpPr>
            <a:spLocks noGrp="1" noChangeArrowheads="1"/>
          </p:cNvSpPr>
          <p:nvPr>
            <p:ph type="dt" sz="quarter" idx="1"/>
          </p:nvPr>
        </p:nvSpPr>
        <p:spPr bwMode="auto">
          <a:ln>
            <a:miter lim="800000"/>
            <a:headEnd/>
            <a:tailEnd/>
          </a:ln>
        </p:spPr>
        <p:txBody>
          <a:bodyPr wrap="square" numCol="1" anchor="t" anchorCtr="0" compatLnSpc="1">
            <a:prstTxWarp prst="textNoShape">
              <a:avLst/>
            </a:prstTxWarp>
          </a:bodyPr>
          <a:lstStyle/>
          <a:p>
            <a:pPr defTabSz="912813" fontAlgn="base">
              <a:spcBef>
                <a:spcPct val="0"/>
              </a:spcBef>
              <a:spcAft>
                <a:spcPct val="0"/>
              </a:spcAft>
              <a:defRPr/>
            </a:pPr>
            <a:fld id="{D4660A55-450D-4EE9-86B4-13AF3B057CE4}" type="datetime8">
              <a:rPr lang="en-AU" smtClean="0"/>
              <a:pPr defTabSz="912813" fontAlgn="base">
                <a:spcBef>
                  <a:spcPct val="0"/>
                </a:spcBef>
                <a:spcAft>
                  <a:spcPct val="0"/>
                </a:spcAft>
                <a:defRPr/>
              </a:pPr>
              <a:t>27/06/2025 12:51 AM</a:t>
            </a:fld>
            <a:endParaRPr lang="en-AU"/>
          </a:p>
        </p:txBody>
      </p:sp>
      <p:sp>
        <p:nvSpPr>
          <p:cNvPr id="96259" name="Rectangle 6">
            <a:extLst>
              <a:ext uri="{FF2B5EF4-FFF2-40B4-BE49-F238E27FC236}">
                <a16:creationId xmlns:a16="http://schemas.microsoft.com/office/drawing/2014/main" id="{126D8E93-2F92-3CE4-7D75-0F96CDBB3913}"/>
              </a:ext>
            </a:extLst>
          </p:cNvPr>
          <p:cNvSpPr>
            <a:spLocks noGrp="1" noChangeArrowheads="1"/>
          </p:cNvSpPr>
          <p:nvPr>
            <p:ph type="ftr" sz="quarter" idx="4"/>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r>
              <a:rPr lang="en-AU" dirty="0">
                <a:solidFill>
                  <a:schemeClr val="tx1"/>
                </a:solidFill>
                <a:latin typeface="Segoe"/>
              </a:rPr>
              <a:t>©2005 Microsoft Corporation. All rights reserved.</a:t>
            </a:r>
          </a:p>
          <a:p>
            <a:pPr defTabSz="912813" fontAlgn="base">
              <a:spcBef>
                <a:spcPct val="0"/>
              </a:spcBef>
              <a:spcAft>
                <a:spcPct val="0"/>
              </a:spcAft>
              <a:defRPr/>
            </a:pPr>
            <a:r>
              <a:rPr lang="en-AU" dirty="0">
                <a:solidFill>
                  <a:schemeClr val="tx1"/>
                </a:solidFill>
                <a:latin typeface="Segoe"/>
              </a:rPr>
              <a:t>This presentation is for informational purposes only. Microsoft makes no warranties, express or implied, in this summary.</a:t>
            </a:r>
          </a:p>
        </p:txBody>
      </p:sp>
      <p:sp>
        <p:nvSpPr>
          <p:cNvPr id="96260" name="Rectangle 7">
            <a:extLst>
              <a:ext uri="{FF2B5EF4-FFF2-40B4-BE49-F238E27FC236}">
                <a16:creationId xmlns:a16="http://schemas.microsoft.com/office/drawing/2014/main" id="{90C41042-D87B-B81A-6091-4AD8E0A4C7C5}"/>
              </a:ext>
            </a:extLst>
          </p:cNvPr>
          <p:cNvSpPr>
            <a:spLocks noGrp="1" noChangeArrowheads="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448F711-445F-4CD2-85FE-ACF7A8FD6461}" type="slidenum">
              <a:rPr lang="en-AU" altLang="en-US">
                <a:latin typeface="Calibri" panose="020F0502020204030204" pitchFamily="34" charset="0"/>
              </a:rPr>
              <a:pPr eaLnBrk="1" hangingPunct="1"/>
              <a:t>20</a:t>
            </a:fld>
            <a:endParaRPr lang="en-AU" altLang="en-US">
              <a:latin typeface="Calibri" panose="020F0502020204030204" pitchFamily="34" charset="0"/>
            </a:endParaRPr>
          </a:p>
        </p:txBody>
      </p:sp>
      <p:sp>
        <p:nvSpPr>
          <p:cNvPr id="54277" name="Rectangle 4">
            <a:extLst>
              <a:ext uri="{FF2B5EF4-FFF2-40B4-BE49-F238E27FC236}">
                <a16:creationId xmlns:a16="http://schemas.microsoft.com/office/drawing/2014/main" id="{813A5856-E805-421B-38C6-169A385D84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8" name="Rectangle 5">
            <a:extLst>
              <a:ext uri="{FF2B5EF4-FFF2-40B4-BE49-F238E27FC236}">
                <a16:creationId xmlns:a16="http://schemas.microsoft.com/office/drawing/2014/main" id="{5BDF787B-05C8-A9FC-4790-0B7F304244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pt-PT" altLang="en-US"/>
              <a:t>SESSION SUMMARY. PROVIDE A SUMMARY FOR YOUR SESSION. REVIEW COVERED TOPICS WITH AUDIENCE.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866DD6E6-8E57-1243-43D5-F4160FFF92A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a:extLst>
              <a:ext uri="{FF2B5EF4-FFF2-40B4-BE49-F238E27FC236}">
                <a16:creationId xmlns:a16="http://schemas.microsoft.com/office/drawing/2014/main" id="{B982CB12-4E24-5A29-B6C2-3ADFE4CD75E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1F87E278-300A-1552-B4B4-75FE9D408F07}"/>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1EA0F98-9D1D-465F-B1AF-84B6F63C2D7B}" type="slidenum">
              <a:rPr lang="en-US" altLang="en-US">
                <a:latin typeface="Calibri" panose="020F0502020204030204" pitchFamily="34" charset="0"/>
              </a:rPr>
              <a:pPr eaLnBrk="1" hangingPunct="1"/>
              <a:t>21</a:t>
            </a:fld>
            <a:endParaRPr lang="en-US"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0135" y="1905001"/>
            <a:ext cx="7681913" cy="1523495"/>
          </a:xfrm>
        </p:spPr>
        <p:txBody>
          <a:bodyPr>
            <a:noAutofit/>
          </a:bodyPr>
          <a:lstStyle>
            <a:lvl1pPr>
              <a:lnSpc>
                <a:spcPct val="90000"/>
              </a:lnSpc>
              <a:defRPr sz="4400" b="1"/>
            </a:lvl1pPr>
          </a:lstStyle>
          <a:p>
            <a:r>
              <a:rPr lang="en-US"/>
              <a:t>Click to edit Master title style</a:t>
            </a:r>
            <a:endParaRPr lang="en-US" dirty="0"/>
          </a:p>
        </p:txBody>
      </p:sp>
      <p:sp>
        <p:nvSpPr>
          <p:cNvPr id="3" name="Subtitle 2"/>
          <p:cNvSpPr>
            <a:spLocks noGrp="1"/>
          </p:cNvSpPr>
          <p:nvPr>
            <p:ph type="subTitle" idx="1"/>
          </p:nvPr>
        </p:nvSpPr>
        <p:spPr>
          <a:xfrm>
            <a:off x="4945954" y="4038600"/>
            <a:ext cx="3456094" cy="914400"/>
          </a:xfrm>
        </p:spPr>
        <p:txBody>
          <a:bodyPr>
            <a:noAutofit/>
          </a:bodyPr>
          <a:lstStyle>
            <a:lvl1pPr marL="457200" indent="-457200" algn="l">
              <a:lnSpc>
                <a:spcPct val="75000"/>
              </a:lnSpc>
              <a:spcBef>
                <a:spcPts val="0"/>
              </a:spcBef>
              <a:spcAft>
                <a:spcPts val="0"/>
              </a:spcAft>
              <a:buNone/>
              <a:tabLst>
                <a:tab pos="457200" algn="l"/>
              </a:tabLst>
              <a:defRPr sz="3000">
                <a:solidFill>
                  <a:schemeClr val="tx1">
                    <a:tint val="75000"/>
                  </a:schemeClr>
                </a:solidFill>
                <a:sym typeface="Wingding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p:nvPr>
        </p:nvSpPr>
        <p:spPr>
          <a:xfrm>
            <a:off x="4945954" y="5486400"/>
            <a:ext cx="3456094" cy="838200"/>
          </a:xfrm>
        </p:spPr>
        <p:txBody>
          <a:bodyPr>
            <a:noAutofit/>
          </a:bodyPr>
          <a:lstStyle>
            <a:lvl1pPr marL="457200" indent="-457200" algn="l" defTabSz="914363" rtl="0" eaLnBrk="1" latinLnBrk="0" hangingPunct="1">
              <a:lnSpc>
                <a:spcPct val="75000"/>
              </a:lnSpc>
              <a:spcBef>
                <a:spcPts val="0"/>
              </a:spcBef>
              <a:spcAft>
                <a:spcPts val="0"/>
              </a:spcAft>
              <a:buFont typeface="Arial" pitchFamily="34" charset="0"/>
              <a:buNone/>
              <a:tabLst>
                <a:tab pos="457200" algn="l"/>
              </a:tabLst>
              <a:defRPr lang="en-US" sz="3000" kern="1200" dirty="0">
                <a:solidFill>
                  <a:schemeClr val="tx1">
                    <a:tint val="75000"/>
                  </a:schemeClr>
                </a:solidFill>
                <a:latin typeface="+mn-lt"/>
                <a:ea typeface="+mn-ea"/>
                <a:cs typeface="+mn-cs"/>
                <a:sym typeface="Wingdings"/>
              </a:defRPr>
            </a:lvl1pPr>
          </a:lstStyle>
          <a:p>
            <a:pPr lvl="0"/>
            <a:r>
              <a:rPr lang="en-US"/>
              <a:t>Click to edit Master text styles</a:t>
            </a:r>
          </a:p>
        </p:txBody>
      </p:sp>
    </p:spTree>
    <p:extLst>
      <p:ext uri="{BB962C8B-B14F-4D97-AF65-F5344CB8AC3E}">
        <p14:creationId xmlns:p14="http://schemas.microsoft.com/office/powerpoint/2010/main" val="7824399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9358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954460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peaker Notes BLACK slide - you must hide i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aseline="0"/>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1000" y="1411554"/>
            <a:ext cx="8382000" cy="1892249"/>
          </a:xfrm>
        </p:spPr>
        <p:txBody>
          <a:bodyPr/>
          <a:lstStyle>
            <a:lvl1pPr marL="401638" indent="-401638">
              <a:spcAft>
                <a:spcPts val="0"/>
              </a:spcAft>
              <a:buClr>
                <a:schemeClr val="tx1"/>
              </a:buClr>
              <a:buSzPct val="70000"/>
              <a:buFont typeface="Wingdings" pitchFamily="2" charset="2"/>
              <a:buChar char="l"/>
              <a:defRPr/>
            </a:lvl1pPr>
            <a:lvl2pPr marL="793750" indent="-384175">
              <a:buClr>
                <a:schemeClr val="tx1"/>
              </a:buClr>
              <a:buSzPct val="70000"/>
              <a:buFont typeface="Wingdings" pitchFamily="2" charset="2"/>
              <a:buChar char="l"/>
              <a:defRPr/>
            </a:lvl2pPr>
            <a:lvl3pPr marL="1147763" indent="-346075">
              <a:buClr>
                <a:schemeClr val="tx1"/>
              </a:buClr>
              <a:buSzPct val="70000"/>
              <a:buFont typeface="Wingdings" pitchFamily="2" charset="2"/>
              <a:buChar char="l"/>
              <a:defRPr/>
            </a:lvl3pPr>
            <a:lvl4pPr marL="1476375" indent="-328613">
              <a:buClr>
                <a:schemeClr val="tx1"/>
              </a:buClr>
              <a:buSzPct val="70000"/>
              <a:buFont typeface="Wingdings" pitchFamily="2" charset="2"/>
              <a:buChar char="l"/>
              <a:defRPr/>
            </a:lvl4pPr>
            <a:lvl5pPr marL="1812925" indent="-320675">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97976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peaker Notes BLACK slide with Footer - you must hide i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1000" y="1411554"/>
            <a:ext cx="8382000" cy="1892249"/>
          </a:xfrm>
        </p:spPr>
        <p:txBody>
          <a:bodyPr/>
          <a:lstStyle>
            <a:lvl1pPr marL="401638" indent="-401638">
              <a:spcAft>
                <a:spcPts val="0"/>
              </a:spcAft>
              <a:buClr>
                <a:schemeClr val="tx1"/>
              </a:buClr>
              <a:buSzPct val="70000"/>
              <a:buFont typeface="Wingdings" pitchFamily="2" charset="2"/>
              <a:buChar char="l"/>
              <a:defRPr/>
            </a:lvl1pPr>
            <a:lvl2pPr marL="801688" indent="-392113">
              <a:buClr>
                <a:schemeClr val="tx1"/>
              </a:buClr>
              <a:buSzPct val="70000"/>
              <a:buFont typeface="Wingdings" pitchFamily="2" charset="2"/>
              <a:buChar char="l"/>
              <a:defRPr/>
            </a:lvl2pPr>
            <a:lvl3pPr marL="1155700" indent="-346075">
              <a:buClr>
                <a:schemeClr val="tx1"/>
              </a:buClr>
              <a:buSzPct val="70000"/>
              <a:buFont typeface="Wingdings" pitchFamily="2" charset="2"/>
              <a:buChar char="l"/>
              <a:defRPr/>
            </a:lvl3pPr>
            <a:lvl4pPr marL="1476375" indent="-312738">
              <a:buClr>
                <a:schemeClr val="tx1"/>
              </a:buClr>
              <a:buSzPct val="70000"/>
              <a:buFont typeface="Wingdings" pitchFamily="2" charset="2"/>
              <a:buChar char="l"/>
              <a:defRPr/>
            </a:lvl4pPr>
            <a:lvl5pPr marL="1812925" indent="-320675">
              <a:buClr>
                <a:schemeClr val="tx1"/>
              </a:buClr>
              <a:buSzPct val="70000"/>
              <a:buFont typeface="Wingdings" pitchFamily="2" charset="2"/>
              <a:buChar char="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lIns="152394" tIns="76197" rIns="152394" bIns="76197" anchor="b" anchorCtr="0">
            <a:noAutofit/>
          </a:bodyPr>
          <a:lstStyle>
            <a:lvl1pPr algn="r">
              <a:buFont typeface="Arial" pitchFamily="34" charset="0"/>
              <a:buNone/>
              <a:defRPr>
                <a:solidFill>
                  <a:srgbClr val="000000"/>
                </a:solidFill>
                <a:effectLst/>
                <a:latin typeface="Calibri" pitchFamily="34" charset="0"/>
              </a:defRPr>
            </a:lvl1pPr>
          </a:lstStyle>
          <a:p>
            <a:pPr lvl="0"/>
            <a:r>
              <a:rPr lang="en-US"/>
              <a:t>Click to edit Master text styles</a:t>
            </a:r>
          </a:p>
        </p:txBody>
      </p:sp>
    </p:spTree>
    <p:extLst>
      <p:ext uri="{BB962C8B-B14F-4D97-AF65-F5344CB8AC3E}">
        <p14:creationId xmlns:p14="http://schemas.microsoft.com/office/powerpoint/2010/main" val="198890553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6" name="Text Placeholder 5"/>
          <p:cNvSpPr>
            <a:spLocks noGrp="1"/>
          </p:cNvSpPr>
          <p:nvPr>
            <p:ph type="body" sz="quarter" idx="10"/>
          </p:nvPr>
        </p:nvSpPr>
        <p:spPr>
          <a:xfrm>
            <a:off x="576072" y="1463040"/>
            <a:ext cx="8001000" cy="1602939"/>
          </a:xfrm>
        </p:spPr>
        <p:txBody>
          <a:bodyPr/>
          <a:lstStyle>
            <a:lvl1pPr>
              <a:lnSpc>
                <a:spcPct val="78000"/>
              </a:lnSpc>
              <a:defRPr/>
            </a:lvl1pPr>
            <a:lvl2pPr>
              <a:lnSpc>
                <a:spcPct val="78000"/>
              </a:lnSpc>
              <a:defRPr/>
            </a:lvl2pPr>
            <a:lvl3pPr>
              <a:lnSpc>
                <a:spcPct val="78000"/>
              </a:lnSpc>
              <a:defRPr/>
            </a:lvl3pPr>
            <a:lvl4pPr>
              <a:lnSpc>
                <a:spcPct val="78000"/>
              </a:lnSpc>
              <a:defRPr/>
            </a:lvl4pPr>
            <a:lvl5pPr>
              <a:lnSpc>
                <a:spcPct val="78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904120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6" name="Text Placeholder 5"/>
          <p:cNvSpPr>
            <a:spLocks noGrp="1"/>
          </p:cNvSpPr>
          <p:nvPr>
            <p:ph type="body" sz="quarter" idx="10"/>
          </p:nvPr>
        </p:nvSpPr>
        <p:spPr>
          <a:xfrm>
            <a:off x="576072" y="1463040"/>
            <a:ext cx="8001000" cy="1602939"/>
          </a:xfrm>
        </p:spPr>
        <p:txBody>
          <a:bodyPr/>
          <a:lstStyle>
            <a:lvl1pPr>
              <a:lnSpc>
                <a:spcPct val="78000"/>
              </a:lnSpc>
              <a:defRPr/>
            </a:lvl1pPr>
            <a:lvl2pPr>
              <a:lnSpc>
                <a:spcPct val="78000"/>
              </a:lnSpc>
              <a:defRPr/>
            </a:lvl2pPr>
            <a:lvl3pPr>
              <a:lnSpc>
                <a:spcPct val="78000"/>
              </a:lnSpc>
              <a:defRPr/>
            </a:lvl3pPr>
            <a:lvl4pPr>
              <a:lnSpc>
                <a:spcPct val="78000"/>
              </a:lnSpc>
              <a:defRPr/>
            </a:lvl4pPr>
            <a:lvl5pPr>
              <a:lnSpc>
                <a:spcPct val="78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58788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UTURE - Developer Co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6" name="Text Placeholder 5"/>
          <p:cNvSpPr>
            <a:spLocks noGrp="1"/>
          </p:cNvSpPr>
          <p:nvPr>
            <p:ph type="body" sz="quarter" idx="10"/>
          </p:nvPr>
        </p:nvSpPr>
        <p:spPr>
          <a:xfrm>
            <a:off x="576072" y="1463040"/>
            <a:ext cx="8001000" cy="1602939"/>
          </a:xfrm>
        </p:spPr>
        <p:txBody>
          <a:bodyPr/>
          <a:lstStyle>
            <a:lvl1pPr>
              <a:lnSpc>
                <a:spcPct val="78000"/>
              </a:lnSpc>
              <a:defRPr/>
            </a:lvl1pPr>
            <a:lvl2pPr>
              <a:lnSpc>
                <a:spcPct val="78000"/>
              </a:lnSpc>
              <a:defRPr/>
            </a:lvl2pPr>
            <a:lvl3pPr>
              <a:lnSpc>
                <a:spcPct val="78000"/>
              </a:lnSpc>
              <a:defRPr/>
            </a:lvl3pPr>
            <a:lvl4pPr>
              <a:lnSpc>
                <a:spcPct val="78000"/>
              </a:lnSpc>
              <a:defRPr/>
            </a:lvl4pPr>
            <a:lvl5pPr>
              <a:lnSpc>
                <a:spcPct val="78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425023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descr="tfr-robotics.jpg">
            <a:extLst>
              <a:ext uri="{FF2B5EF4-FFF2-40B4-BE49-F238E27FC236}">
                <a16:creationId xmlns:a16="http://schemas.microsoft.com/office/drawing/2014/main" id="{EE230078-17A1-2924-8AE4-B1C91896CB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228600" y="152400"/>
            <a:ext cx="7772400" cy="631825"/>
          </a:xfrm>
        </p:spPr>
        <p:txBody>
          <a:bodyPr/>
          <a:lstStyle>
            <a:lvl1pPr algn="l">
              <a:defRPr sz="3600" b="0">
                <a:latin typeface="Segoe Semibold"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228600" y="5410200"/>
            <a:ext cx="4953000" cy="304800"/>
          </a:xfrm>
        </p:spPr>
        <p:txBody>
          <a:bodyPr/>
          <a:lstStyle>
            <a:lvl1pPr marL="0" indent="0" algn="l">
              <a:buNone/>
              <a:defRPr sz="1600" b="0" cap="all" baseline="0">
                <a:solidFill>
                  <a:schemeClr val="tx1"/>
                </a:solidFill>
                <a:latin typeface="Segoe"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Date Placeholder 3">
            <a:extLst>
              <a:ext uri="{FF2B5EF4-FFF2-40B4-BE49-F238E27FC236}">
                <a16:creationId xmlns:a16="http://schemas.microsoft.com/office/drawing/2014/main" id="{E1822FC4-8CDE-3788-203F-55DA393E5ADD}"/>
              </a:ext>
            </a:extLst>
          </p:cNvPr>
          <p:cNvSpPr>
            <a:spLocks noGrp="1"/>
          </p:cNvSpPr>
          <p:nvPr>
            <p:ph type="dt" sz="half" idx="10"/>
          </p:nvPr>
        </p:nvSpPr>
        <p:spPr>
          <a:xfrm>
            <a:off x="228600" y="5867400"/>
            <a:ext cx="2139950" cy="365125"/>
          </a:xfrm>
          <a:prstGeom prst="rect">
            <a:avLst/>
          </a:prstGeom>
        </p:spPr>
        <p:txBody>
          <a:bodyPr anchor="t" anchorCtr="0"/>
          <a:lstStyle>
            <a:lvl1pPr algn="l">
              <a:defRPr sz="1400">
                <a:solidFill>
                  <a:schemeClr val="tx1"/>
                </a:solidFill>
                <a:latin typeface="Segoe" pitchFamily="34" charset="0"/>
              </a:defRPr>
            </a:lvl1pPr>
          </a:lstStyle>
          <a:p>
            <a:pPr>
              <a:defRPr/>
            </a:pPr>
            <a:fld id="{83A1028D-4D10-4BFD-B197-5A4DA56C2F5C}" type="datetime4">
              <a:rPr lang="en-US"/>
              <a:pPr>
                <a:defRPr/>
              </a:pPr>
              <a:t>June 27, 2025</a:t>
            </a:fld>
            <a:endParaRPr lang="en-US" dirty="0"/>
          </a:p>
        </p:txBody>
      </p:sp>
    </p:spTree>
    <p:extLst>
      <p:ext uri="{BB962C8B-B14F-4D97-AF65-F5344CB8AC3E}">
        <p14:creationId xmlns:p14="http://schemas.microsoft.com/office/powerpoint/2010/main" val="33959986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Demo">
    <p:spTree>
      <p:nvGrpSpPr>
        <p:cNvPr id="1" name=""/>
        <p:cNvGrpSpPr/>
        <p:nvPr/>
      </p:nvGrpSpPr>
      <p:grpSpPr>
        <a:xfrm>
          <a:off x="0" y="0"/>
          <a:ext cx="0" cy="0"/>
          <a:chOff x="0" y="0"/>
          <a:chExt cx="0" cy="0"/>
        </a:xfrm>
      </p:grpSpPr>
      <p:pic>
        <p:nvPicPr>
          <p:cNvPr id="4" name="Picture 2" descr="C:\Documents and Settings\justin\Desktop\791\paper bg.jpg">
            <a:extLst>
              <a:ext uri="{FF2B5EF4-FFF2-40B4-BE49-F238E27FC236}">
                <a16:creationId xmlns:a16="http://schemas.microsoft.com/office/drawing/2014/main" id="{48BF4D6E-C481-95AF-8E8B-D2C0619A0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0952"/>
          <a:stretch>
            <a:fillRect/>
          </a:stretch>
        </p:blipFill>
        <p:spPr bwMode="auto">
          <a:xfrm>
            <a:off x="0" y="0"/>
            <a:ext cx="9144000" cy="361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nip Single Corner Rectangle 4">
            <a:extLst>
              <a:ext uri="{FF2B5EF4-FFF2-40B4-BE49-F238E27FC236}">
                <a16:creationId xmlns:a16="http://schemas.microsoft.com/office/drawing/2014/main" id="{3C31DC99-5620-0B4E-EC43-75291DE522B2}"/>
              </a:ext>
            </a:extLst>
          </p:cNvPr>
          <p:cNvSpPr/>
          <p:nvPr/>
        </p:nvSpPr>
        <p:spPr>
          <a:xfrm flipV="1">
            <a:off x="0" y="3594100"/>
            <a:ext cx="8961438" cy="762000"/>
          </a:xfrm>
          <a:prstGeom prst="snip1Rect">
            <a:avLst/>
          </a:prstGeom>
          <a:gradFill flip="none" rotWithShape="1">
            <a:gsLst>
              <a:gs pos="0">
                <a:schemeClr val="accent1">
                  <a:lumMod val="20000"/>
                  <a:lumOff val="80000"/>
                  <a:alpha val="0"/>
                </a:schemeClr>
              </a:gs>
              <a:gs pos="50000">
                <a:schemeClr val="accent1">
                  <a:lumMod val="60000"/>
                  <a:lumOff val="40000"/>
                </a:schemeClr>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Segoe" pitchFamily="34" charset="0"/>
            </a:endParaRPr>
          </a:p>
        </p:txBody>
      </p:sp>
      <p:sp>
        <p:nvSpPr>
          <p:cNvPr id="6" name="Rectangle 5">
            <a:extLst>
              <a:ext uri="{FF2B5EF4-FFF2-40B4-BE49-F238E27FC236}">
                <a16:creationId xmlns:a16="http://schemas.microsoft.com/office/drawing/2014/main" id="{F98C6529-0019-8491-2B00-9371F450B0B3}"/>
              </a:ext>
            </a:extLst>
          </p:cNvPr>
          <p:cNvSpPr/>
          <p:nvPr/>
        </p:nvSpPr>
        <p:spPr>
          <a:xfrm>
            <a:off x="-1" y="3522617"/>
            <a:ext cx="9144000" cy="91440"/>
          </a:xfrm>
          <a:prstGeom prst="rect">
            <a:avLst/>
          </a:prstGeom>
          <a:gradFill flip="none" rotWithShape="1">
            <a:gsLst>
              <a:gs pos="0">
                <a:schemeClr val="accent1">
                  <a:lumMod val="50000"/>
                </a:schemeClr>
              </a:gs>
              <a:gs pos="50000">
                <a:schemeClr val="accent1">
                  <a:lumMod val="75000"/>
                </a:schemeClr>
              </a:gs>
              <a:gs pos="100000">
                <a:schemeClr val="accent1"/>
              </a:gs>
            </a:gsLst>
            <a:lin ang="13500000" scaled="1"/>
            <a:tileRect/>
          </a:gradFill>
          <a:ln>
            <a:headEnd type="none" w="med" len="med"/>
            <a:tailEnd type="none" w="med" len="med"/>
          </a:ln>
          <a:effectLst>
            <a:outerShdw blurRad="50800" dist="38100" dir="8100000" algn="tr" rotWithShape="0">
              <a:prstClr val="black">
                <a:alpha val="73000"/>
              </a:prstClr>
            </a:outerShdw>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lIns="91436" tIns="45718" rIns="91436" bIns="45718" anchor="ctr"/>
          <a:lstStyle/>
          <a:p>
            <a:pPr marL="0" lvl="1" indent="-342900" algn="ctr" defTabSz="914099">
              <a:lnSpc>
                <a:spcPct val="90000"/>
              </a:lnSpc>
              <a:buClr>
                <a:srgbClr val="FFFF99"/>
              </a:buClr>
              <a:buSzPct val="80000"/>
              <a:tabLst>
                <a:tab pos="424590" algn="l"/>
              </a:tabLst>
              <a:defRPr/>
            </a:pPr>
            <a:endParaRPr lang="en-US" altLang="zh-CN" sz="1600" dirty="0">
              <a:gradFill>
                <a:gsLst>
                  <a:gs pos="0">
                    <a:schemeClr val="tx1"/>
                  </a:gs>
                  <a:gs pos="100000">
                    <a:schemeClr val="tx1"/>
                  </a:gs>
                </a:gsLst>
                <a:lin ang="13500000" scaled="1"/>
              </a:gradFill>
              <a:latin typeface="Segoe Semibold" pitchFamily="34" charset="0"/>
            </a:endParaRPr>
          </a:p>
        </p:txBody>
      </p:sp>
      <p:sp>
        <p:nvSpPr>
          <p:cNvPr id="8" name="Freeform 6">
            <a:extLst>
              <a:ext uri="{FF2B5EF4-FFF2-40B4-BE49-F238E27FC236}">
                <a16:creationId xmlns:a16="http://schemas.microsoft.com/office/drawing/2014/main" id="{23EAA770-E98E-1E07-DA65-A77FC613B039}"/>
              </a:ext>
            </a:extLst>
          </p:cNvPr>
          <p:cNvSpPr>
            <a:spLocks noEditPoints="1"/>
          </p:cNvSpPr>
          <p:nvPr/>
        </p:nvSpPr>
        <p:spPr bwMode="auto">
          <a:xfrm>
            <a:off x="223838" y="6548438"/>
            <a:ext cx="752475" cy="127000"/>
          </a:xfrm>
          <a:custGeom>
            <a:avLst/>
            <a:gdLst/>
            <a:ahLst/>
            <a:cxnLst>
              <a:cxn ang="0">
                <a:pos x="352" y="0"/>
              </a:cxn>
              <a:cxn ang="0">
                <a:pos x="411" y="40"/>
              </a:cxn>
              <a:cxn ang="0">
                <a:pos x="1578" y="119"/>
              </a:cxn>
              <a:cxn ang="0">
                <a:pos x="1578" y="119"/>
              </a:cxn>
              <a:cxn ang="0">
                <a:pos x="235" y="0"/>
              </a:cxn>
              <a:cxn ang="0">
                <a:pos x="161" y="0"/>
              </a:cxn>
              <a:cxn ang="0">
                <a:pos x="0" y="259"/>
              </a:cxn>
              <a:cxn ang="0">
                <a:pos x="111" y="119"/>
              </a:cxn>
              <a:cxn ang="0">
                <a:pos x="168" y="259"/>
              </a:cxn>
              <a:cxn ang="0">
                <a:pos x="207" y="259"/>
              </a:cxn>
              <a:cxn ang="0">
                <a:pos x="337" y="0"/>
              </a:cxn>
              <a:cxn ang="0">
                <a:pos x="1510" y="69"/>
              </a:cxn>
              <a:cxn ang="0">
                <a:pos x="1453" y="23"/>
              </a:cxn>
              <a:cxn ang="0">
                <a:pos x="1415" y="69"/>
              </a:cxn>
              <a:cxn ang="0">
                <a:pos x="1440" y="41"/>
              </a:cxn>
              <a:cxn ang="0">
                <a:pos x="1375" y="14"/>
              </a:cxn>
              <a:cxn ang="0">
                <a:pos x="1320" y="68"/>
              </a:cxn>
              <a:cxn ang="0">
                <a:pos x="1340" y="111"/>
              </a:cxn>
              <a:cxn ang="0">
                <a:pos x="1374" y="259"/>
              </a:cxn>
              <a:cxn ang="0">
                <a:pos x="1433" y="111"/>
              </a:cxn>
              <a:cxn ang="0">
                <a:pos x="1417" y="246"/>
              </a:cxn>
              <a:cxn ang="0">
                <a:pos x="1496" y="259"/>
              </a:cxn>
              <a:cxn ang="0">
                <a:pos x="1480" y="208"/>
              </a:cxn>
              <a:cxn ang="0">
                <a:pos x="1499" y="113"/>
              </a:cxn>
              <a:cxn ang="0">
                <a:pos x="1534" y="69"/>
              </a:cxn>
              <a:cxn ang="0">
                <a:pos x="1187" y="262"/>
              </a:cxn>
              <a:cxn ang="0">
                <a:pos x="739" y="63"/>
              </a:cxn>
              <a:cxn ang="0">
                <a:pos x="684" y="67"/>
              </a:cxn>
              <a:cxn ang="0">
                <a:pos x="572" y="259"/>
              </a:cxn>
              <a:cxn ang="0">
                <a:pos x="659" y="183"/>
              </a:cxn>
              <a:cxn ang="0">
                <a:pos x="739" y="63"/>
              </a:cxn>
              <a:cxn ang="0">
                <a:pos x="336" y="66"/>
              </a:cxn>
              <a:cxn ang="0">
                <a:pos x="364" y="259"/>
              </a:cxn>
              <a:cxn ang="0">
                <a:pos x="1103" y="123"/>
              </a:cxn>
              <a:cxn ang="0">
                <a:pos x="924" y="114"/>
              </a:cxn>
              <a:cxn ang="0">
                <a:pos x="998" y="221"/>
              </a:cxn>
              <a:cxn ang="0">
                <a:pos x="852" y="191"/>
              </a:cxn>
              <a:cxn ang="0">
                <a:pos x="837" y="60"/>
              </a:cxn>
              <a:cxn ang="0">
                <a:pos x="898" y="201"/>
              </a:cxn>
              <a:cxn ang="0">
                <a:pos x="1097" y="188"/>
              </a:cxn>
              <a:cxn ang="0">
                <a:pos x="1013" y="98"/>
              </a:cxn>
              <a:cxn ang="0">
                <a:pos x="1103" y="123"/>
              </a:cxn>
              <a:cxn ang="0">
                <a:pos x="523" y="61"/>
              </a:cxn>
              <a:cxn ang="0">
                <a:pos x="580" y="188"/>
              </a:cxn>
              <a:cxn ang="0">
                <a:pos x="484" y="215"/>
              </a:cxn>
              <a:cxn ang="0">
                <a:pos x="529" y="139"/>
              </a:cxn>
              <a:cxn ang="0">
                <a:pos x="1578" y="114"/>
              </a:cxn>
              <a:cxn ang="0">
                <a:pos x="1578" y="114"/>
              </a:cxn>
              <a:cxn ang="0">
                <a:pos x="1194" y="214"/>
              </a:cxn>
              <a:cxn ang="0">
                <a:pos x="833" y="105"/>
              </a:cxn>
              <a:cxn ang="0">
                <a:pos x="833" y="105"/>
              </a:cxn>
              <a:cxn ang="0">
                <a:pos x="1585" y="79"/>
              </a:cxn>
              <a:cxn ang="0">
                <a:pos x="1567" y="107"/>
              </a:cxn>
              <a:cxn ang="0">
                <a:pos x="1574" y="95"/>
              </a:cxn>
              <a:cxn ang="0">
                <a:pos x="1582" y="106"/>
              </a:cxn>
              <a:cxn ang="0">
                <a:pos x="1583" y="95"/>
              </a:cxn>
              <a:cxn ang="0">
                <a:pos x="1586" y="87"/>
              </a:cxn>
              <a:cxn ang="0">
                <a:pos x="1575" y="92"/>
              </a:cxn>
              <a:cxn ang="0">
                <a:pos x="1582" y="82"/>
              </a:cxn>
            </a:cxnLst>
            <a:rect l="0" t="0" r="r" b="b"/>
            <a:pathLst>
              <a:path w="1614" h="273">
                <a:moveTo>
                  <a:pt x="419" y="0"/>
                </a:moveTo>
                <a:cubicBezTo>
                  <a:pt x="352" y="0"/>
                  <a:pt x="352" y="0"/>
                  <a:pt x="352" y="0"/>
                </a:cubicBezTo>
                <a:cubicBezTo>
                  <a:pt x="343" y="40"/>
                  <a:pt x="343" y="40"/>
                  <a:pt x="343" y="40"/>
                </a:cubicBezTo>
                <a:cubicBezTo>
                  <a:pt x="411" y="40"/>
                  <a:pt x="411" y="40"/>
                  <a:pt x="411" y="40"/>
                </a:cubicBezTo>
                <a:cubicBezTo>
                  <a:pt x="419" y="0"/>
                  <a:pt x="419" y="0"/>
                  <a:pt x="419" y="0"/>
                </a:cubicBezTo>
                <a:close/>
                <a:moveTo>
                  <a:pt x="1578" y="119"/>
                </a:moveTo>
                <a:cubicBezTo>
                  <a:pt x="1614" y="119"/>
                  <a:pt x="1614" y="66"/>
                  <a:pt x="1578" y="66"/>
                </a:cubicBezTo>
                <a:cubicBezTo>
                  <a:pt x="1543" y="66"/>
                  <a:pt x="1543" y="119"/>
                  <a:pt x="1578" y="119"/>
                </a:cubicBezTo>
                <a:close/>
                <a:moveTo>
                  <a:pt x="337" y="0"/>
                </a:moveTo>
                <a:cubicBezTo>
                  <a:pt x="235" y="0"/>
                  <a:pt x="235" y="0"/>
                  <a:pt x="235" y="0"/>
                </a:cubicBezTo>
                <a:cubicBezTo>
                  <a:pt x="166" y="143"/>
                  <a:pt x="166" y="143"/>
                  <a:pt x="166" y="143"/>
                </a:cubicBezTo>
                <a:cubicBezTo>
                  <a:pt x="161" y="0"/>
                  <a:pt x="161" y="0"/>
                  <a:pt x="161" y="0"/>
                </a:cubicBezTo>
                <a:cubicBezTo>
                  <a:pt x="57" y="0"/>
                  <a:pt x="57" y="0"/>
                  <a:pt x="57" y="0"/>
                </a:cubicBezTo>
                <a:cubicBezTo>
                  <a:pt x="0" y="259"/>
                  <a:pt x="0" y="259"/>
                  <a:pt x="0" y="259"/>
                </a:cubicBezTo>
                <a:cubicBezTo>
                  <a:pt x="76" y="259"/>
                  <a:pt x="76" y="259"/>
                  <a:pt x="76" y="259"/>
                </a:cubicBezTo>
                <a:cubicBezTo>
                  <a:pt x="111" y="119"/>
                  <a:pt x="111" y="119"/>
                  <a:pt x="111" y="119"/>
                </a:cubicBezTo>
                <a:cubicBezTo>
                  <a:pt x="114" y="259"/>
                  <a:pt x="114" y="259"/>
                  <a:pt x="114" y="259"/>
                </a:cubicBezTo>
                <a:cubicBezTo>
                  <a:pt x="168" y="259"/>
                  <a:pt x="168" y="259"/>
                  <a:pt x="168" y="259"/>
                </a:cubicBezTo>
                <a:cubicBezTo>
                  <a:pt x="237" y="119"/>
                  <a:pt x="237" y="119"/>
                  <a:pt x="237" y="119"/>
                </a:cubicBezTo>
                <a:cubicBezTo>
                  <a:pt x="207" y="259"/>
                  <a:pt x="207" y="259"/>
                  <a:pt x="207" y="259"/>
                </a:cubicBezTo>
                <a:cubicBezTo>
                  <a:pt x="280" y="259"/>
                  <a:pt x="280" y="259"/>
                  <a:pt x="280" y="259"/>
                </a:cubicBezTo>
                <a:cubicBezTo>
                  <a:pt x="337" y="0"/>
                  <a:pt x="337" y="0"/>
                  <a:pt x="337" y="0"/>
                </a:cubicBezTo>
                <a:close/>
                <a:moveTo>
                  <a:pt x="1534" y="69"/>
                </a:moveTo>
                <a:cubicBezTo>
                  <a:pt x="1510" y="69"/>
                  <a:pt x="1510" y="69"/>
                  <a:pt x="1510" y="69"/>
                </a:cubicBezTo>
                <a:cubicBezTo>
                  <a:pt x="1520" y="23"/>
                  <a:pt x="1520" y="23"/>
                  <a:pt x="1520" y="23"/>
                </a:cubicBezTo>
                <a:cubicBezTo>
                  <a:pt x="1453" y="23"/>
                  <a:pt x="1453" y="23"/>
                  <a:pt x="1453" y="23"/>
                </a:cubicBezTo>
                <a:cubicBezTo>
                  <a:pt x="1442" y="69"/>
                  <a:pt x="1442" y="69"/>
                  <a:pt x="1442" y="69"/>
                </a:cubicBezTo>
                <a:cubicBezTo>
                  <a:pt x="1415" y="69"/>
                  <a:pt x="1415" y="69"/>
                  <a:pt x="1415" y="69"/>
                </a:cubicBezTo>
                <a:cubicBezTo>
                  <a:pt x="1415" y="69"/>
                  <a:pt x="1418" y="50"/>
                  <a:pt x="1422" y="46"/>
                </a:cubicBezTo>
                <a:cubicBezTo>
                  <a:pt x="1427" y="41"/>
                  <a:pt x="1440" y="41"/>
                  <a:pt x="1440" y="41"/>
                </a:cubicBezTo>
                <a:cubicBezTo>
                  <a:pt x="1448" y="5"/>
                  <a:pt x="1448" y="5"/>
                  <a:pt x="1448" y="5"/>
                </a:cubicBezTo>
                <a:cubicBezTo>
                  <a:pt x="1448" y="5"/>
                  <a:pt x="1392" y="0"/>
                  <a:pt x="1375" y="14"/>
                </a:cubicBezTo>
                <a:cubicBezTo>
                  <a:pt x="1352" y="32"/>
                  <a:pt x="1348" y="67"/>
                  <a:pt x="1348" y="68"/>
                </a:cubicBezTo>
                <a:cubicBezTo>
                  <a:pt x="1320" y="68"/>
                  <a:pt x="1320" y="68"/>
                  <a:pt x="1320" y="68"/>
                </a:cubicBezTo>
                <a:cubicBezTo>
                  <a:pt x="1309" y="111"/>
                  <a:pt x="1309" y="111"/>
                  <a:pt x="1309" y="111"/>
                </a:cubicBezTo>
                <a:cubicBezTo>
                  <a:pt x="1340" y="111"/>
                  <a:pt x="1340" y="111"/>
                  <a:pt x="1340" y="111"/>
                </a:cubicBezTo>
                <a:cubicBezTo>
                  <a:pt x="1304" y="259"/>
                  <a:pt x="1304" y="259"/>
                  <a:pt x="1304" y="259"/>
                </a:cubicBezTo>
                <a:cubicBezTo>
                  <a:pt x="1374" y="259"/>
                  <a:pt x="1374" y="259"/>
                  <a:pt x="1374" y="259"/>
                </a:cubicBezTo>
                <a:cubicBezTo>
                  <a:pt x="1407" y="111"/>
                  <a:pt x="1407" y="111"/>
                  <a:pt x="1407" y="111"/>
                </a:cubicBezTo>
                <a:cubicBezTo>
                  <a:pt x="1433" y="111"/>
                  <a:pt x="1433" y="111"/>
                  <a:pt x="1433" y="111"/>
                </a:cubicBezTo>
                <a:cubicBezTo>
                  <a:pt x="1410" y="216"/>
                  <a:pt x="1410" y="216"/>
                  <a:pt x="1410" y="216"/>
                </a:cubicBezTo>
                <a:cubicBezTo>
                  <a:pt x="1408" y="227"/>
                  <a:pt x="1410" y="237"/>
                  <a:pt x="1417" y="246"/>
                </a:cubicBezTo>
                <a:cubicBezTo>
                  <a:pt x="1428" y="260"/>
                  <a:pt x="1441" y="259"/>
                  <a:pt x="1446" y="259"/>
                </a:cubicBezTo>
                <a:cubicBezTo>
                  <a:pt x="1496" y="259"/>
                  <a:pt x="1496" y="259"/>
                  <a:pt x="1496" y="259"/>
                </a:cubicBezTo>
                <a:cubicBezTo>
                  <a:pt x="1508" y="210"/>
                  <a:pt x="1508" y="210"/>
                  <a:pt x="1508" y="210"/>
                </a:cubicBezTo>
                <a:cubicBezTo>
                  <a:pt x="1508" y="210"/>
                  <a:pt x="1484" y="213"/>
                  <a:pt x="1480" y="208"/>
                </a:cubicBezTo>
                <a:cubicBezTo>
                  <a:pt x="1477" y="204"/>
                  <a:pt x="1479" y="198"/>
                  <a:pt x="1480" y="194"/>
                </a:cubicBezTo>
                <a:cubicBezTo>
                  <a:pt x="1499" y="113"/>
                  <a:pt x="1499" y="113"/>
                  <a:pt x="1499" y="113"/>
                </a:cubicBezTo>
                <a:cubicBezTo>
                  <a:pt x="1523" y="113"/>
                  <a:pt x="1523" y="113"/>
                  <a:pt x="1523" y="113"/>
                </a:cubicBezTo>
                <a:cubicBezTo>
                  <a:pt x="1534" y="69"/>
                  <a:pt x="1534" y="69"/>
                  <a:pt x="1534" y="69"/>
                </a:cubicBezTo>
                <a:close/>
                <a:moveTo>
                  <a:pt x="1233" y="60"/>
                </a:moveTo>
                <a:cubicBezTo>
                  <a:pt x="1096" y="51"/>
                  <a:pt x="1051" y="256"/>
                  <a:pt x="1187" y="262"/>
                </a:cubicBezTo>
                <a:cubicBezTo>
                  <a:pt x="1331" y="269"/>
                  <a:pt x="1370" y="68"/>
                  <a:pt x="1233" y="60"/>
                </a:cubicBezTo>
                <a:close/>
                <a:moveTo>
                  <a:pt x="739" y="63"/>
                </a:moveTo>
                <a:cubicBezTo>
                  <a:pt x="706" y="64"/>
                  <a:pt x="687" y="78"/>
                  <a:pt x="678" y="89"/>
                </a:cubicBezTo>
                <a:cubicBezTo>
                  <a:pt x="684" y="67"/>
                  <a:pt x="684" y="67"/>
                  <a:pt x="684" y="67"/>
                </a:cubicBezTo>
                <a:cubicBezTo>
                  <a:pt x="617" y="69"/>
                  <a:pt x="617" y="69"/>
                  <a:pt x="617" y="69"/>
                </a:cubicBezTo>
                <a:cubicBezTo>
                  <a:pt x="572" y="259"/>
                  <a:pt x="572" y="259"/>
                  <a:pt x="572" y="259"/>
                </a:cubicBezTo>
                <a:cubicBezTo>
                  <a:pt x="644" y="259"/>
                  <a:pt x="644" y="259"/>
                  <a:pt x="644" y="259"/>
                </a:cubicBezTo>
                <a:cubicBezTo>
                  <a:pt x="659" y="183"/>
                  <a:pt x="659" y="183"/>
                  <a:pt x="659" y="183"/>
                </a:cubicBezTo>
                <a:cubicBezTo>
                  <a:pt x="665" y="155"/>
                  <a:pt x="675" y="130"/>
                  <a:pt x="725" y="127"/>
                </a:cubicBezTo>
                <a:cubicBezTo>
                  <a:pt x="739" y="63"/>
                  <a:pt x="739" y="63"/>
                  <a:pt x="739" y="63"/>
                </a:cubicBezTo>
                <a:close/>
                <a:moveTo>
                  <a:pt x="405" y="66"/>
                </a:moveTo>
                <a:cubicBezTo>
                  <a:pt x="336" y="66"/>
                  <a:pt x="336" y="66"/>
                  <a:pt x="336" y="66"/>
                </a:cubicBezTo>
                <a:cubicBezTo>
                  <a:pt x="293" y="259"/>
                  <a:pt x="293" y="259"/>
                  <a:pt x="293" y="259"/>
                </a:cubicBezTo>
                <a:cubicBezTo>
                  <a:pt x="364" y="259"/>
                  <a:pt x="364" y="259"/>
                  <a:pt x="364" y="259"/>
                </a:cubicBezTo>
                <a:cubicBezTo>
                  <a:pt x="405" y="66"/>
                  <a:pt x="405" y="66"/>
                  <a:pt x="405" y="66"/>
                </a:cubicBezTo>
                <a:close/>
                <a:moveTo>
                  <a:pt x="1103" y="123"/>
                </a:moveTo>
                <a:cubicBezTo>
                  <a:pt x="1101" y="119"/>
                  <a:pt x="1121" y="60"/>
                  <a:pt x="1022" y="60"/>
                </a:cubicBezTo>
                <a:cubicBezTo>
                  <a:pt x="976" y="60"/>
                  <a:pt x="930" y="75"/>
                  <a:pt x="924" y="114"/>
                </a:cubicBezTo>
                <a:cubicBezTo>
                  <a:pt x="916" y="168"/>
                  <a:pt x="980" y="178"/>
                  <a:pt x="998" y="182"/>
                </a:cubicBezTo>
                <a:cubicBezTo>
                  <a:pt x="1035" y="190"/>
                  <a:pt x="1029" y="220"/>
                  <a:pt x="998" y="221"/>
                </a:cubicBezTo>
                <a:cubicBezTo>
                  <a:pt x="959" y="222"/>
                  <a:pt x="970" y="191"/>
                  <a:pt x="970" y="191"/>
                </a:cubicBezTo>
                <a:cubicBezTo>
                  <a:pt x="852" y="191"/>
                  <a:pt x="852" y="191"/>
                  <a:pt x="852" y="191"/>
                </a:cubicBezTo>
                <a:cubicBezTo>
                  <a:pt x="852" y="191"/>
                  <a:pt x="913" y="170"/>
                  <a:pt x="913" y="171"/>
                </a:cubicBezTo>
                <a:cubicBezTo>
                  <a:pt x="925" y="135"/>
                  <a:pt x="918" y="63"/>
                  <a:pt x="837" y="60"/>
                </a:cubicBezTo>
                <a:cubicBezTo>
                  <a:pt x="701" y="54"/>
                  <a:pt x="655" y="252"/>
                  <a:pt x="781" y="264"/>
                </a:cubicBezTo>
                <a:cubicBezTo>
                  <a:pt x="871" y="273"/>
                  <a:pt x="898" y="201"/>
                  <a:pt x="898" y="201"/>
                </a:cubicBezTo>
                <a:cubicBezTo>
                  <a:pt x="898" y="201"/>
                  <a:pt x="885" y="265"/>
                  <a:pt x="990" y="266"/>
                </a:cubicBezTo>
                <a:cubicBezTo>
                  <a:pt x="1088" y="267"/>
                  <a:pt x="1098" y="202"/>
                  <a:pt x="1097" y="188"/>
                </a:cubicBezTo>
                <a:cubicBezTo>
                  <a:pt x="1093" y="139"/>
                  <a:pt x="1051" y="138"/>
                  <a:pt x="1011" y="129"/>
                </a:cubicBezTo>
                <a:cubicBezTo>
                  <a:pt x="979" y="122"/>
                  <a:pt x="988" y="98"/>
                  <a:pt x="1013" y="98"/>
                </a:cubicBezTo>
                <a:cubicBezTo>
                  <a:pt x="1044" y="97"/>
                  <a:pt x="1036" y="123"/>
                  <a:pt x="1036" y="123"/>
                </a:cubicBezTo>
                <a:cubicBezTo>
                  <a:pt x="1103" y="123"/>
                  <a:pt x="1103" y="123"/>
                  <a:pt x="1103" y="123"/>
                </a:cubicBezTo>
                <a:close/>
                <a:moveTo>
                  <a:pt x="592" y="139"/>
                </a:moveTo>
                <a:cubicBezTo>
                  <a:pt x="592" y="137"/>
                  <a:pt x="595" y="65"/>
                  <a:pt x="523" y="61"/>
                </a:cubicBezTo>
                <a:cubicBezTo>
                  <a:pt x="374" y="54"/>
                  <a:pt x="348" y="264"/>
                  <a:pt x="472" y="266"/>
                </a:cubicBezTo>
                <a:cubicBezTo>
                  <a:pt x="568" y="267"/>
                  <a:pt x="580" y="189"/>
                  <a:pt x="580" y="188"/>
                </a:cubicBezTo>
                <a:cubicBezTo>
                  <a:pt x="518" y="188"/>
                  <a:pt x="518" y="188"/>
                  <a:pt x="518" y="188"/>
                </a:cubicBezTo>
                <a:cubicBezTo>
                  <a:pt x="516" y="191"/>
                  <a:pt x="506" y="215"/>
                  <a:pt x="484" y="215"/>
                </a:cubicBezTo>
                <a:cubicBezTo>
                  <a:pt x="440" y="215"/>
                  <a:pt x="472" y="109"/>
                  <a:pt x="510" y="108"/>
                </a:cubicBezTo>
                <a:cubicBezTo>
                  <a:pt x="533" y="107"/>
                  <a:pt x="529" y="138"/>
                  <a:pt x="529" y="139"/>
                </a:cubicBezTo>
                <a:cubicBezTo>
                  <a:pt x="592" y="139"/>
                  <a:pt x="592" y="139"/>
                  <a:pt x="592" y="139"/>
                </a:cubicBezTo>
                <a:close/>
                <a:moveTo>
                  <a:pt x="1578" y="114"/>
                </a:moveTo>
                <a:cubicBezTo>
                  <a:pt x="1549" y="114"/>
                  <a:pt x="1549" y="71"/>
                  <a:pt x="1578" y="71"/>
                </a:cubicBezTo>
                <a:cubicBezTo>
                  <a:pt x="1608" y="71"/>
                  <a:pt x="1608" y="114"/>
                  <a:pt x="1578" y="114"/>
                </a:cubicBezTo>
                <a:close/>
                <a:moveTo>
                  <a:pt x="1229" y="105"/>
                </a:moveTo>
                <a:cubicBezTo>
                  <a:pt x="1267" y="117"/>
                  <a:pt x="1234" y="228"/>
                  <a:pt x="1194" y="214"/>
                </a:cubicBezTo>
                <a:cubicBezTo>
                  <a:pt x="1157" y="201"/>
                  <a:pt x="1191" y="93"/>
                  <a:pt x="1229" y="105"/>
                </a:cubicBezTo>
                <a:close/>
                <a:moveTo>
                  <a:pt x="833" y="105"/>
                </a:moveTo>
                <a:cubicBezTo>
                  <a:pt x="871" y="117"/>
                  <a:pt x="837" y="228"/>
                  <a:pt x="797" y="214"/>
                </a:cubicBezTo>
                <a:cubicBezTo>
                  <a:pt x="756" y="199"/>
                  <a:pt x="796" y="94"/>
                  <a:pt x="833" y="105"/>
                </a:cubicBezTo>
                <a:close/>
                <a:moveTo>
                  <a:pt x="1591" y="87"/>
                </a:moveTo>
                <a:cubicBezTo>
                  <a:pt x="1592" y="80"/>
                  <a:pt x="1585" y="79"/>
                  <a:pt x="1585" y="79"/>
                </a:cubicBezTo>
                <a:cubicBezTo>
                  <a:pt x="1572" y="79"/>
                  <a:pt x="1572" y="79"/>
                  <a:pt x="1572" y="79"/>
                </a:cubicBezTo>
                <a:cubicBezTo>
                  <a:pt x="1567" y="107"/>
                  <a:pt x="1567" y="107"/>
                  <a:pt x="1567" y="107"/>
                </a:cubicBezTo>
                <a:cubicBezTo>
                  <a:pt x="1572" y="107"/>
                  <a:pt x="1572" y="107"/>
                  <a:pt x="1572" y="107"/>
                </a:cubicBezTo>
                <a:cubicBezTo>
                  <a:pt x="1574" y="95"/>
                  <a:pt x="1574" y="95"/>
                  <a:pt x="1574" y="95"/>
                </a:cubicBezTo>
                <a:cubicBezTo>
                  <a:pt x="1578" y="95"/>
                  <a:pt x="1578" y="95"/>
                  <a:pt x="1578" y="95"/>
                </a:cubicBezTo>
                <a:cubicBezTo>
                  <a:pt x="1582" y="106"/>
                  <a:pt x="1582" y="106"/>
                  <a:pt x="1582" y="106"/>
                </a:cubicBezTo>
                <a:cubicBezTo>
                  <a:pt x="1588" y="106"/>
                  <a:pt x="1588" y="106"/>
                  <a:pt x="1588" y="106"/>
                </a:cubicBezTo>
                <a:cubicBezTo>
                  <a:pt x="1583" y="95"/>
                  <a:pt x="1583" y="95"/>
                  <a:pt x="1583" y="95"/>
                </a:cubicBezTo>
                <a:cubicBezTo>
                  <a:pt x="1584" y="95"/>
                  <a:pt x="1590" y="95"/>
                  <a:pt x="1591" y="87"/>
                </a:cubicBezTo>
                <a:close/>
                <a:moveTo>
                  <a:pt x="1586" y="87"/>
                </a:moveTo>
                <a:cubicBezTo>
                  <a:pt x="1586" y="92"/>
                  <a:pt x="1580" y="92"/>
                  <a:pt x="1580" y="92"/>
                </a:cubicBezTo>
                <a:cubicBezTo>
                  <a:pt x="1575" y="92"/>
                  <a:pt x="1575" y="92"/>
                  <a:pt x="1575" y="92"/>
                </a:cubicBezTo>
                <a:cubicBezTo>
                  <a:pt x="1577" y="82"/>
                  <a:pt x="1577" y="82"/>
                  <a:pt x="1577" y="82"/>
                </a:cubicBezTo>
                <a:cubicBezTo>
                  <a:pt x="1582" y="82"/>
                  <a:pt x="1582" y="82"/>
                  <a:pt x="1582" y="82"/>
                </a:cubicBezTo>
                <a:cubicBezTo>
                  <a:pt x="1582" y="82"/>
                  <a:pt x="1586" y="82"/>
                  <a:pt x="1586" y="87"/>
                </a:cubicBezTo>
                <a:close/>
              </a:path>
            </a:pathLst>
          </a:custGeom>
          <a:solidFill>
            <a:srgbClr val="737373"/>
          </a:solidFill>
          <a:ln w="9525">
            <a:noFill/>
            <a:round/>
            <a:headEnd/>
            <a:tailEnd/>
          </a:ln>
        </p:spPr>
        <p:txBody>
          <a:bodyPr/>
          <a:lstStyle/>
          <a:p>
            <a:pPr>
              <a:defRPr/>
            </a:pPr>
            <a:endParaRPr lang="en-US" dirty="0"/>
          </a:p>
        </p:txBody>
      </p:sp>
      <p:pic>
        <p:nvPicPr>
          <p:cNvPr id="9" name="Picture 2">
            <a:extLst>
              <a:ext uri="{FF2B5EF4-FFF2-40B4-BE49-F238E27FC236}">
                <a16:creationId xmlns:a16="http://schemas.microsoft.com/office/drawing/2014/main" id="{5A212050-6599-D6F9-295B-8D87CAA103D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719792" y="4441369"/>
            <a:ext cx="7043208" cy="875213"/>
          </a:xfrm>
        </p:spPr>
        <p:txBody>
          <a:bodyPr anchor="ctr" anchorCtr="0"/>
          <a:lstStyle>
            <a:lvl1pPr algn="r">
              <a:lnSpc>
                <a:spcPct val="90000"/>
              </a:lnSpc>
              <a:defRPr sz="3600">
                <a:gradFill>
                  <a:gsLst>
                    <a:gs pos="0">
                      <a:schemeClr val="bg1"/>
                    </a:gs>
                    <a:gs pos="100000">
                      <a:schemeClr val="bg1"/>
                    </a:gs>
                  </a:gsLst>
                  <a:lin ang="13500000" scaled="1"/>
                </a:gradFill>
              </a:defRPr>
            </a:lvl1pPr>
          </a:lstStyle>
          <a:p>
            <a:r>
              <a:rPr lang="en-US"/>
              <a:t>Click to edit Master title style</a:t>
            </a:r>
            <a:endParaRPr lang="en-US" dirty="0"/>
          </a:p>
        </p:txBody>
      </p:sp>
      <p:sp>
        <p:nvSpPr>
          <p:cNvPr id="3" name="Subtitle 2"/>
          <p:cNvSpPr>
            <a:spLocks noGrp="1"/>
          </p:cNvSpPr>
          <p:nvPr>
            <p:ph type="subTitle" idx="1"/>
          </p:nvPr>
        </p:nvSpPr>
        <p:spPr>
          <a:xfrm>
            <a:off x="1719792" y="5211881"/>
            <a:ext cx="7043208" cy="461665"/>
          </a:xfrm>
        </p:spPr>
        <p:txBody>
          <a:bodyPr/>
          <a:lstStyle>
            <a:lvl1pPr marL="0" indent="0" algn="r">
              <a:lnSpc>
                <a:spcPct val="90000"/>
              </a:lnSpc>
              <a:spcBef>
                <a:spcPts val="0"/>
              </a:spcBef>
              <a:spcAft>
                <a:spcPts val="0"/>
              </a:spcAft>
              <a:buNone/>
              <a:defRPr>
                <a:gradFill>
                  <a:gsLst>
                    <a:gs pos="0">
                      <a:schemeClr val="bg1"/>
                    </a:gs>
                    <a:gs pos="100000">
                      <a:schemeClr val="bg1"/>
                    </a:gs>
                  </a:gsLst>
                  <a:lin ang="13500000" scaled="1"/>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p:nvPr>
        </p:nvSpPr>
        <p:spPr>
          <a:xfrm>
            <a:off x="2636837" y="3613186"/>
            <a:ext cx="6126163" cy="762000"/>
          </a:xfrm>
        </p:spPr>
        <p:txBody>
          <a:bodyPr anchor="ctr" anchorCtr="0">
            <a:scene3d>
              <a:camera prst="orthographicFront"/>
              <a:lightRig rig="flat" dir="t"/>
            </a:scene3d>
            <a:sp3d>
              <a:contourClr>
                <a:srgbClr val="F4A234"/>
              </a:contourClr>
            </a:sp3d>
          </a:bodyPr>
          <a:lstStyle>
            <a:lvl1pPr marL="0" indent="0" algn="r" defTabSz="914400" rtl="0" eaLnBrk="1" latinLnBrk="0" hangingPunct="1">
              <a:lnSpc>
                <a:spcPct val="90000"/>
              </a:lnSpc>
              <a:spcBef>
                <a:spcPct val="0"/>
              </a:spcBef>
              <a:buFont typeface="Arial" pitchFamily="34" charset="0"/>
              <a:buNone/>
              <a:defRPr lang="en-US" sz="4800" b="0" i="1" kern="1200" dirty="0" smtClean="0">
                <a:ln>
                  <a:noFill/>
                </a:ln>
                <a:gradFill>
                  <a:gsLst>
                    <a:gs pos="0">
                      <a:schemeClr val="tx1"/>
                    </a:gs>
                    <a:gs pos="100000">
                      <a:schemeClr val="tx1"/>
                    </a:gs>
                  </a:gsLst>
                  <a:lin ang="5400000" scaled="0"/>
                </a:gradFill>
                <a:effectLst>
                  <a:outerShdw blurRad="38100" dist="38100" dir="2700000" algn="tl">
                    <a:srgbClr val="000000">
                      <a:alpha val="43137"/>
                    </a:srgbClr>
                  </a:outerShdw>
                </a:effectLst>
                <a:latin typeface="Segoe" pitchFamily="34" charset="0"/>
                <a:ea typeface="+mj-ea"/>
                <a:cs typeface="+mj-cs"/>
              </a:defRPr>
            </a:lvl1pPr>
          </a:lstStyle>
          <a:p>
            <a:pPr lvl="0"/>
            <a:r>
              <a:rPr lang="en-US"/>
              <a:t>Click to edit Master text styles</a:t>
            </a:r>
          </a:p>
        </p:txBody>
      </p:sp>
    </p:spTree>
    <p:extLst>
      <p:ext uri="{BB962C8B-B14F-4D97-AF65-F5344CB8AC3E}">
        <p14:creationId xmlns:p14="http://schemas.microsoft.com/office/powerpoint/2010/main" val="424152265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_Video">
    <p:spTree>
      <p:nvGrpSpPr>
        <p:cNvPr id="1" name=""/>
        <p:cNvGrpSpPr/>
        <p:nvPr/>
      </p:nvGrpSpPr>
      <p:grpSpPr>
        <a:xfrm>
          <a:off x="0" y="0"/>
          <a:ext cx="0" cy="0"/>
          <a:chOff x="0" y="0"/>
          <a:chExt cx="0" cy="0"/>
        </a:xfrm>
      </p:grpSpPr>
      <p:sp>
        <p:nvSpPr>
          <p:cNvPr id="4" name="Snip Single Corner Rectangle 3">
            <a:extLst>
              <a:ext uri="{FF2B5EF4-FFF2-40B4-BE49-F238E27FC236}">
                <a16:creationId xmlns:a16="http://schemas.microsoft.com/office/drawing/2014/main" id="{39BAEB98-BFCE-EFE6-8E6A-4A275DE4AEBE}"/>
              </a:ext>
            </a:extLst>
          </p:cNvPr>
          <p:cNvSpPr/>
          <p:nvPr/>
        </p:nvSpPr>
        <p:spPr>
          <a:xfrm flipV="1">
            <a:off x="0" y="3594100"/>
            <a:ext cx="8961438" cy="762000"/>
          </a:xfrm>
          <a:prstGeom prst="snip1Rect">
            <a:avLst/>
          </a:prstGeom>
          <a:gradFill flip="none" rotWithShape="1">
            <a:gsLst>
              <a:gs pos="0">
                <a:schemeClr val="accent3">
                  <a:lumMod val="20000"/>
                  <a:lumOff val="80000"/>
                  <a:alpha val="0"/>
                </a:schemeClr>
              </a:gs>
              <a:gs pos="50000">
                <a:schemeClr val="accent4">
                  <a:lumMod val="60000"/>
                  <a:lumOff val="40000"/>
                </a:schemeClr>
              </a:gs>
              <a:gs pos="100000">
                <a:schemeClr val="accent4">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Segoe" pitchFamily="34" charset="0"/>
            </a:endParaRPr>
          </a:p>
        </p:txBody>
      </p:sp>
      <p:sp>
        <p:nvSpPr>
          <p:cNvPr id="5" name="Rectangle 4">
            <a:extLst>
              <a:ext uri="{FF2B5EF4-FFF2-40B4-BE49-F238E27FC236}">
                <a16:creationId xmlns:a16="http://schemas.microsoft.com/office/drawing/2014/main" id="{41C4B81A-EFF3-A268-8061-C7547ADED96A}"/>
              </a:ext>
            </a:extLst>
          </p:cNvPr>
          <p:cNvSpPr/>
          <p:nvPr/>
        </p:nvSpPr>
        <p:spPr>
          <a:xfrm>
            <a:off x="-1" y="3522617"/>
            <a:ext cx="9144000" cy="91440"/>
          </a:xfrm>
          <a:prstGeom prst="rect">
            <a:avLst/>
          </a:prstGeom>
          <a:gradFill flip="none" rotWithShape="1">
            <a:gsLst>
              <a:gs pos="0">
                <a:schemeClr val="accent4">
                  <a:lumMod val="50000"/>
                </a:schemeClr>
              </a:gs>
              <a:gs pos="31000">
                <a:schemeClr val="accent4">
                  <a:lumMod val="75000"/>
                </a:schemeClr>
              </a:gs>
              <a:gs pos="81000">
                <a:schemeClr val="accent4"/>
              </a:gs>
            </a:gsLst>
            <a:lin ang="13500000" scaled="1"/>
            <a:tileRect/>
          </a:gradFill>
          <a:ln>
            <a:headEnd type="none" w="med" len="med"/>
            <a:tailEnd type="none" w="med" len="med"/>
          </a:ln>
          <a:effectLst>
            <a:outerShdw blurRad="50800" dist="38100" dir="8100000" algn="tr" rotWithShape="0">
              <a:prstClr val="black">
                <a:alpha val="73000"/>
              </a:prstClr>
            </a:outerShdw>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lIns="91436" tIns="45718" rIns="91436" bIns="45718" anchor="ctr"/>
          <a:lstStyle/>
          <a:p>
            <a:pPr marL="0" lvl="1" indent="-342900" algn="ctr" defTabSz="914099">
              <a:lnSpc>
                <a:spcPct val="90000"/>
              </a:lnSpc>
              <a:buClr>
                <a:srgbClr val="FFFF99"/>
              </a:buClr>
              <a:buSzPct val="80000"/>
              <a:tabLst>
                <a:tab pos="424590" algn="l"/>
              </a:tabLst>
              <a:defRPr/>
            </a:pPr>
            <a:endParaRPr lang="en-US" altLang="zh-CN" sz="1600" dirty="0">
              <a:gradFill>
                <a:gsLst>
                  <a:gs pos="0">
                    <a:schemeClr val="tx1"/>
                  </a:gs>
                  <a:gs pos="100000">
                    <a:schemeClr val="tx1"/>
                  </a:gs>
                </a:gsLst>
                <a:lin ang="13500000" scaled="1"/>
              </a:gradFill>
              <a:latin typeface="Segoe Semibold" pitchFamily="34" charset="0"/>
            </a:endParaRPr>
          </a:p>
        </p:txBody>
      </p:sp>
      <p:sp>
        <p:nvSpPr>
          <p:cNvPr id="6" name="Freeform 5">
            <a:extLst>
              <a:ext uri="{FF2B5EF4-FFF2-40B4-BE49-F238E27FC236}">
                <a16:creationId xmlns:a16="http://schemas.microsoft.com/office/drawing/2014/main" id="{9DD30EE2-21EE-1BFB-C862-E4B622C5278F}"/>
              </a:ext>
            </a:extLst>
          </p:cNvPr>
          <p:cNvSpPr>
            <a:spLocks noEditPoints="1"/>
          </p:cNvSpPr>
          <p:nvPr/>
        </p:nvSpPr>
        <p:spPr bwMode="auto">
          <a:xfrm>
            <a:off x="223838" y="6548438"/>
            <a:ext cx="752475" cy="127000"/>
          </a:xfrm>
          <a:custGeom>
            <a:avLst/>
            <a:gdLst/>
            <a:ahLst/>
            <a:cxnLst>
              <a:cxn ang="0">
                <a:pos x="352" y="0"/>
              </a:cxn>
              <a:cxn ang="0">
                <a:pos x="411" y="40"/>
              </a:cxn>
              <a:cxn ang="0">
                <a:pos x="1578" y="119"/>
              </a:cxn>
              <a:cxn ang="0">
                <a:pos x="1578" y="119"/>
              </a:cxn>
              <a:cxn ang="0">
                <a:pos x="235" y="0"/>
              </a:cxn>
              <a:cxn ang="0">
                <a:pos x="161" y="0"/>
              </a:cxn>
              <a:cxn ang="0">
                <a:pos x="0" y="259"/>
              </a:cxn>
              <a:cxn ang="0">
                <a:pos x="111" y="119"/>
              </a:cxn>
              <a:cxn ang="0">
                <a:pos x="168" y="259"/>
              </a:cxn>
              <a:cxn ang="0">
                <a:pos x="207" y="259"/>
              </a:cxn>
              <a:cxn ang="0">
                <a:pos x="337" y="0"/>
              </a:cxn>
              <a:cxn ang="0">
                <a:pos x="1510" y="69"/>
              </a:cxn>
              <a:cxn ang="0">
                <a:pos x="1453" y="23"/>
              </a:cxn>
              <a:cxn ang="0">
                <a:pos x="1415" y="69"/>
              </a:cxn>
              <a:cxn ang="0">
                <a:pos x="1440" y="41"/>
              </a:cxn>
              <a:cxn ang="0">
                <a:pos x="1375" y="14"/>
              </a:cxn>
              <a:cxn ang="0">
                <a:pos x="1320" y="68"/>
              </a:cxn>
              <a:cxn ang="0">
                <a:pos x="1340" y="111"/>
              </a:cxn>
              <a:cxn ang="0">
                <a:pos x="1374" y="259"/>
              </a:cxn>
              <a:cxn ang="0">
                <a:pos x="1433" y="111"/>
              </a:cxn>
              <a:cxn ang="0">
                <a:pos x="1417" y="246"/>
              </a:cxn>
              <a:cxn ang="0">
                <a:pos x="1496" y="259"/>
              </a:cxn>
              <a:cxn ang="0">
                <a:pos x="1480" y="208"/>
              </a:cxn>
              <a:cxn ang="0">
                <a:pos x="1499" y="113"/>
              </a:cxn>
              <a:cxn ang="0">
                <a:pos x="1534" y="69"/>
              </a:cxn>
              <a:cxn ang="0">
                <a:pos x="1187" y="262"/>
              </a:cxn>
              <a:cxn ang="0">
                <a:pos x="739" y="63"/>
              </a:cxn>
              <a:cxn ang="0">
                <a:pos x="684" y="67"/>
              </a:cxn>
              <a:cxn ang="0">
                <a:pos x="572" y="259"/>
              </a:cxn>
              <a:cxn ang="0">
                <a:pos x="659" y="183"/>
              </a:cxn>
              <a:cxn ang="0">
                <a:pos x="739" y="63"/>
              </a:cxn>
              <a:cxn ang="0">
                <a:pos x="336" y="66"/>
              </a:cxn>
              <a:cxn ang="0">
                <a:pos x="364" y="259"/>
              </a:cxn>
              <a:cxn ang="0">
                <a:pos x="1103" y="123"/>
              </a:cxn>
              <a:cxn ang="0">
                <a:pos x="924" y="114"/>
              </a:cxn>
              <a:cxn ang="0">
                <a:pos x="998" y="221"/>
              </a:cxn>
              <a:cxn ang="0">
                <a:pos x="852" y="191"/>
              </a:cxn>
              <a:cxn ang="0">
                <a:pos x="837" y="60"/>
              </a:cxn>
              <a:cxn ang="0">
                <a:pos x="898" y="201"/>
              </a:cxn>
              <a:cxn ang="0">
                <a:pos x="1097" y="188"/>
              </a:cxn>
              <a:cxn ang="0">
                <a:pos x="1013" y="98"/>
              </a:cxn>
              <a:cxn ang="0">
                <a:pos x="1103" y="123"/>
              </a:cxn>
              <a:cxn ang="0">
                <a:pos x="523" y="61"/>
              </a:cxn>
              <a:cxn ang="0">
                <a:pos x="580" y="188"/>
              </a:cxn>
              <a:cxn ang="0">
                <a:pos x="484" y="215"/>
              </a:cxn>
              <a:cxn ang="0">
                <a:pos x="529" y="139"/>
              </a:cxn>
              <a:cxn ang="0">
                <a:pos x="1578" y="114"/>
              </a:cxn>
              <a:cxn ang="0">
                <a:pos x="1578" y="114"/>
              </a:cxn>
              <a:cxn ang="0">
                <a:pos x="1194" y="214"/>
              </a:cxn>
              <a:cxn ang="0">
                <a:pos x="833" y="105"/>
              </a:cxn>
              <a:cxn ang="0">
                <a:pos x="833" y="105"/>
              </a:cxn>
              <a:cxn ang="0">
                <a:pos x="1585" y="79"/>
              </a:cxn>
              <a:cxn ang="0">
                <a:pos x="1567" y="107"/>
              </a:cxn>
              <a:cxn ang="0">
                <a:pos x="1574" y="95"/>
              </a:cxn>
              <a:cxn ang="0">
                <a:pos x="1582" y="106"/>
              </a:cxn>
              <a:cxn ang="0">
                <a:pos x="1583" y="95"/>
              </a:cxn>
              <a:cxn ang="0">
                <a:pos x="1586" y="87"/>
              </a:cxn>
              <a:cxn ang="0">
                <a:pos x="1575" y="92"/>
              </a:cxn>
              <a:cxn ang="0">
                <a:pos x="1582" y="82"/>
              </a:cxn>
            </a:cxnLst>
            <a:rect l="0" t="0" r="r" b="b"/>
            <a:pathLst>
              <a:path w="1614" h="273">
                <a:moveTo>
                  <a:pt x="419" y="0"/>
                </a:moveTo>
                <a:cubicBezTo>
                  <a:pt x="352" y="0"/>
                  <a:pt x="352" y="0"/>
                  <a:pt x="352" y="0"/>
                </a:cubicBezTo>
                <a:cubicBezTo>
                  <a:pt x="343" y="40"/>
                  <a:pt x="343" y="40"/>
                  <a:pt x="343" y="40"/>
                </a:cubicBezTo>
                <a:cubicBezTo>
                  <a:pt x="411" y="40"/>
                  <a:pt x="411" y="40"/>
                  <a:pt x="411" y="40"/>
                </a:cubicBezTo>
                <a:cubicBezTo>
                  <a:pt x="419" y="0"/>
                  <a:pt x="419" y="0"/>
                  <a:pt x="419" y="0"/>
                </a:cubicBezTo>
                <a:close/>
                <a:moveTo>
                  <a:pt x="1578" y="119"/>
                </a:moveTo>
                <a:cubicBezTo>
                  <a:pt x="1614" y="119"/>
                  <a:pt x="1614" y="66"/>
                  <a:pt x="1578" y="66"/>
                </a:cubicBezTo>
                <a:cubicBezTo>
                  <a:pt x="1543" y="66"/>
                  <a:pt x="1543" y="119"/>
                  <a:pt x="1578" y="119"/>
                </a:cubicBezTo>
                <a:close/>
                <a:moveTo>
                  <a:pt x="337" y="0"/>
                </a:moveTo>
                <a:cubicBezTo>
                  <a:pt x="235" y="0"/>
                  <a:pt x="235" y="0"/>
                  <a:pt x="235" y="0"/>
                </a:cubicBezTo>
                <a:cubicBezTo>
                  <a:pt x="166" y="143"/>
                  <a:pt x="166" y="143"/>
                  <a:pt x="166" y="143"/>
                </a:cubicBezTo>
                <a:cubicBezTo>
                  <a:pt x="161" y="0"/>
                  <a:pt x="161" y="0"/>
                  <a:pt x="161" y="0"/>
                </a:cubicBezTo>
                <a:cubicBezTo>
                  <a:pt x="57" y="0"/>
                  <a:pt x="57" y="0"/>
                  <a:pt x="57" y="0"/>
                </a:cubicBezTo>
                <a:cubicBezTo>
                  <a:pt x="0" y="259"/>
                  <a:pt x="0" y="259"/>
                  <a:pt x="0" y="259"/>
                </a:cubicBezTo>
                <a:cubicBezTo>
                  <a:pt x="76" y="259"/>
                  <a:pt x="76" y="259"/>
                  <a:pt x="76" y="259"/>
                </a:cubicBezTo>
                <a:cubicBezTo>
                  <a:pt x="111" y="119"/>
                  <a:pt x="111" y="119"/>
                  <a:pt x="111" y="119"/>
                </a:cubicBezTo>
                <a:cubicBezTo>
                  <a:pt x="114" y="259"/>
                  <a:pt x="114" y="259"/>
                  <a:pt x="114" y="259"/>
                </a:cubicBezTo>
                <a:cubicBezTo>
                  <a:pt x="168" y="259"/>
                  <a:pt x="168" y="259"/>
                  <a:pt x="168" y="259"/>
                </a:cubicBezTo>
                <a:cubicBezTo>
                  <a:pt x="237" y="119"/>
                  <a:pt x="237" y="119"/>
                  <a:pt x="237" y="119"/>
                </a:cubicBezTo>
                <a:cubicBezTo>
                  <a:pt x="207" y="259"/>
                  <a:pt x="207" y="259"/>
                  <a:pt x="207" y="259"/>
                </a:cubicBezTo>
                <a:cubicBezTo>
                  <a:pt x="280" y="259"/>
                  <a:pt x="280" y="259"/>
                  <a:pt x="280" y="259"/>
                </a:cubicBezTo>
                <a:cubicBezTo>
                  <a:pt x="337" y="0"/>
                  <a:pt x="337" y="0"/>
                  <a:pt x="337" y="0"/>
                </a:cubicBezTo>
                <a:close/>
                <a:moveTo>
                  <a:pt x="1534" y="69"/>
                </a:moveTo>
                <a:cubicBezTo>
                  <a:pt x="1510" y="69"/>
                  <a:pt x="1510" y="69"/>
                  <a:pt x="1510" y="69"/>
                </a:cubicBezTo>
                <a:cubicBezTo>
                  <a:pt x="1520" y="23"/>
                  <a:pt x="1520" y="23"/>
                  <a:pt x="1520" y="23"/>
                </a:cubicBezTo>
                <a:cubicBezTo>
                  <a:pt x="1453" y="23"/>
                  <a:pt x="1453" y="23"/>
                  <a:pt x="1453" y="23"/>
                </a:cubicBezTo>
                <a:cubicBezTo>
                  <a:pt x="1442" y="69"/>
                  <a:pt x="1442" y="69"/>
                  <a:pt x="1442" y="69"/>
                </a:cubicBezTo>
                <a:cubicBezTo>
                  <a:pt x="1415" y="69"/>
                  <a:pt x="1415" y="69"/>
                  <a:pt x="1415" y="69"/>
                </a:cubicBezTo>
                <a:cubicBezTo>
                  <a:pt x="1415" y="69"/>
                  <a:pt x="1418" y="50"/>
                  <a:pt x="1422" y="46"/>
                </a:cubicBezTo>
                <a:cubicBezTo>
                  <a:pt x="1427" y="41"/>
                  <a:pt x="1440" y="41"/>
                  <a:pt x="1440" y="41"/>
                </a:cubicBezTo>
                <a:cubicBezTo>
                  <a:pt x="1448" y="5"/>
                  <a:pt x="1448" y="5"/>
                  <a:pt x="1448" y="5"/>
                </a:cubicBezTo>
                <a:cubicBezTo>
                  <a:pt x="1448" y="5"/>
                  <a:pt x="1392" y="0"/>
                  <a:pt x="1375" y="14"/>
                </a:cubicBezTo>
                <a:cubicBezTo>
                  <a:pt x="1352" y="32"/>
                  <a:pt x="1348" y="67"/>
                  <a:pt x="1348" y="68"/>
                </a:cubicBezTo>
                <a:cubicBezTo>
                  <a:pt x="1320" y="68"/>
                  <a:pt x="1320" y="68"/>
                  <a:pt x="1320" y="68"/>
                </a:cubicBezTo>
                <a:cubicBezTo>
                  <a:pt x="1309" y="111"/>
                  <a:pt x="1309" y="111"/>
                  <a:pt x="1309" y="111"/>
                </a:cubicBezTo>
                <a:cubicBezTo>
                  <a:pt x="1340" y="111"/>
                  <a:pt x="1340" y="111"/>
                  <a:pt x="1340" y="111"/>
                </a:cubicBezTo>
                <a:cubicBezTo>
                  <a:pt x="1304" y="259"/>
                  <a:pt x="1304" y="259"/>
                  <a:pt x="1304" y="259"/>
                </a:cubicBezTo>
                <a:cubicBezTo>
                  <a:pt x="1374" y="259"/>
                  <a:pt x="1374" y="259"/>
                  <a:pt x="1374" y="259"/>
                </a:cubicBezTo>
                <a:cubicBezTo>
                  <a:pt x="1407" y="111"/>
                  <a:pt x="1407" y="111"/>
                  <a:pt x="1407" y="111"/>
                </a:cubicBezTo>
                <a:cubicBezTo>
                  <a:pt x="1433" y="111"/>
                  <a:pt x="1433" y="111"/>
                  <a:pt x="1433" y="111"/>
                </a:cubicBezTo>
                <a:cubicBezTo>
                  <a:pt x="1410" y="216"/>
                  <a:pt x="1410" y="216"/>
                  <a:pt x="1410" y="216"/>
                </a:cubicBezTo>
                <a:cubicBezTo>
                  <a:pt x="1408" y="227"/>
                  <a:pt x="1410" y="237"/>
                  <a:pt x="1417" y="246"/>
                </a:cubicBezTo>
                <a:cubicBezTo>
                  <a:pt x="1428" y="260"/>
                  <a:pt x="1441" y="259"/>
                  <a:pt x="1446" y="259"/>
                </a:cubicBezTo>
                <a:cubicBezTo>
                  <a:pt x="1496" y="259"/>
                  <a:pt x="1496" y="259"/>
                  <a:pt x="1496" y="259"/>
                </a:cubicBezTo>
                <a:cubicBezTo>
                  <a:pt x="1508" y="210"/>
                  <a:pt x="1508" y="210"/>
                  <a:pt x="1508" y="210"/>
                </a:cubicBezTo>
                <a:cubicBezTo>
                  <a:pt x="1508" y="210"/>
                  <a:pt x="1484" y="213"/>
                  <a:pt x="1480" y="208"/>
                </a:cubicBezTo>
                <a:cubicBezTo>
                  <a:pt x="1477" y="204"/>
                  <a:pt x="1479" y="198"/>
                  <a:pt x="1480" y="194"/>
                </a:cubicBezTo>
                <a:cubicBezTo>
                  <a:pt x="1499" y="113"/>
                  <a:pt x="1499" y="113"/>
                  <a:pt x="1499" y="113"/>
                </a:cubicBezTo>
                <a:cubicBezTo>
                  <a:pt x="1523" y="113"/>
                  <a:pt x="1523" y="113"/>
                  <a:pt x="1523" y="113"/>
                </a:cubicBezTo>
                <a:cubicBezTo>
                  <a:pt x="1534" y="69"/>
                  <a:pt x="1534" y="69"/>
                  <a:pt x="1534" y="69"/>
                </a:cubicBezTo>
                <a:close/>
                <a:moveTo>
                  <a:pt x="1233" y="60"/>
                </a:moveTo>
                <a:cubicBezTo>
                  <a:pt x="1096" y="51"/>
                  <a:pt x="1051" y="256"/>
                  <a:pt x="1187" y="262"/>
                </a:cubicBezTo>
                <a:cubicBezTo>
                  <a:pt x="1331" y="269"/>
                  <a:pt x="1370" y="68"/>
                  <a:pt x="1233" y="60"/>
                </a:cubicBezTo>
                <a:close/>
                <a:moveTo>
                  <a:pt x="739" y="63"/>
                </a:moveTo>
                <a:cubicBezTo>
                  <a:pt x="706" y="64"/>
                  <a:pt x="687" y="78"/>
                  <a:pt x="678" y="89"/>
                </a:cubicBezTo>
                <a:cubicBezTo>
                  <a:pt x="684" y="67"/>
                  <a:pt x="684" y="67"/>
                  <a:pt x="684" y="67"/>
                </a:cubicBezTo>
                <a:cubicBezTo>
                  <a:pt x="617" y="69"/>
                  <a:pt x="617" y="69"/>
                  <a:pt x="617" y="69"/>
                </a:cubicBezTo>
                <a:cubicBezTo>
                  <a:pt x="572" y="259"/>
                  <a:pt x="572" y="259"/>
                  <a:pt x="572" y="259"/>
                </a:cubicBezTo>
                <a:cubicBezTo>
                  <a:pt x="644" y="259"/>
                  <a:pt x="644" y="259"/>
                  <a:pt x="644" y="259"/>
                </a:cubicBezTo>
                <a:cubicBezTo>
                  <a:pt x="659" y="183"/>
                  <a:pt x="659" y="183"/>
                  <a:pt x="659" y="183"/>
                </a:cubicBezTo>
                <a:cubicBezTo>
                  <a:pt x="665" y="155"/>
                  <a:pt x="675" y="130"/>
                  <a:pt x="725" y="127"/>
                </a:cubicBezTo>
                <a:cubicBezTo>
                  <a:pt x="739" y="63"/>
                  <a:pt x="739" y="63"/>
                  <a:pt x="739" y="63"/>
                </a:cubicBezTo>
                <a:close/>
                <a:moveTo>
                  <a:pt x="405" y="66"/>
                </a:moveTo>
                <a:cubicBezTo>
                  <a:pt x="336" y="66"/>
                  <a:pt x="336" y="66"/>
                  <a:pt x="336" y="66"/>
                </a:cubicBezTo>
                <a:cubicBezTo>
                  <a:pt x="293" y="259"/>
                  <a:pt x="293" y="259"/>
                  <a:pt x="293" y="259"/>
                </a:cubicBezTo>
                <a:cubicBezTo>
                  <a:pt x="364" y="259"/>
                  <a:pt x="364" y="259"/>
                  <a:pt x="364" y="259"/>
                </a:cubicBezTo>
                <a:cubicBezTo>
                  <a:pt x="405" y="66"/>
                  <a:pt x="405" y="66"/>
                  <a:pt x="405" y="66"/>
                </a:cubicBezTo>
                <a:close/>
                <a:moveTo>
                  <a:pt x="1103" y="123"/>
                </a:moveTo>
                <a:cubicBezTo>
                  <a:pt x="1101" y="119"/>
                  <a:pt x="1121" y="60"/>
                  <a:pt x="1022" y="60"/>
                </a:cubicBezTo>
                <a:cubicBezTo>
                  <a:pt x="976" y="60"/>
                  <a:pt x="930" y="75"/>
                  <a:pt x="924" y="114"/>
                </a:cubicBezTo>
                <a:cubicBezTo>
                  <a:pt x="916" y="168"/>
                  <a:pt x="980" y="178"/>
                  <a:pt x="998" y="182"/>
                </a:cubicBezTo>
                <a:cubicBezTo>
                  <a:pt x="1035" y="190"/>
                  <a:pt x="1029" y="220"/>
                  <a:pt x="998" y="221"/>
                </a:cubicBezTo>
                <a:cubicBezTo>
                  <a:pt x="959" y="222"/>
                  <a:pt x="970" y="191"/>
                  <a:pt x="970" y="191"/>
                </a:cubicBezTo>
                <a:cubicBezTo>
                  <a:pt x="852" y="191"/>
                  <a:pt x="852" y="191"/>
                  <a:pt x="852" y="191"/>
                </a:cubicBezTo>
                <a:cubicBezTo>
                  <a:pt x="852" y="191"/>
                  <a:pt x="913" y="170"/>
                  <a:pt x="913" y="171"/>
                </a:cubicBezTo>
                <a:cubicBezTo>
                  <a:pt x="925" y="135"/>
                  <a:pt x="918" y="63"/>
                  <a:pt x="837" y="60"/>
                </a:cubicBezTo>
                <a:cubicBezTo>
                  <a:pt x="701" y="54"/>
                  <a:pt x="655" y="252"/>
                  <a:pt x="781" y="264"/>
                </a:cubicBezTo>
                <a:cubicBezTo>
                  <a:pt x="871" y="273"/>
                  <a:pt x="898" y="201"/>
                  <a:pt x="898" y="201"/>
                </a:cubicBezTo>
                <a:cubicBezTo>
                  <a:pt x="898" y="201"/>
                  <a:pt x="885" y="265"/>
                  <a:pt x="990" y="266"/>
                </a:cubicBezTo>
                <a:cubicBezTo>
                  <a:pt x="1088" y="267"/>
                  <a:pt x="1098" y="202"/>
                  <a:pt x="1097" y="188"/>
                </a:cubicBezTo>
                <a:cubicBezTo>
                  <a:pt x="1093" y="139"/>
                  <a:pt x="1051" y="138"/>
                  <a:pt x="1011" y="129"/>
                </a:cubicBezTo>
                <a:cubicBezTo>
                  <a:pt x="979" y="122"/>
                  <a:pt x="988" y="98"/>
                  <a:pt x="1013" y="98"/>
                </a:cubicBezTo>
                <a:cubicBezTo>
                  <a:pt x="1044" y="97"/>
                  <a:pt x="1036" y="123"/>
                  <a:pt x="1036" y="123"/>
                </a:cubicBezTo>
                <a:cubicBezTo>
                  <a:pt x="1103" y="123"/>
                  <a:pt x="1103" y="123"/>
                  <a:pt x="1103" y="123"/>
                </a:cubicBezTo>
                <a:close/>
                <a:moveTo>
                  <a:pt x="592" y="139"/>
                </a:moveTo>
                <a:cubicBezTo>
                  <a:pt x="592" y="137"/>
                  <a:pt x="595" y="65"/>
                  <a:pt x="523" y="61"/>
                </a:cubicBezTo>
                <a:cubicBezTo>
                  <a:pt x="374" y="54"/>
                  <a:pt x="348" y="264"/>
                  <a:pt x="472" y="266"/>
                </a:cubicBezTo>
                <a:cubicBezTo>
                  <a:pt x="568" y="267"/>
                  <a:pt x="580" y="189"/>
                  <a:pt x="580" y="188"/>
                </a:cubicBezTo>
                <a:cubicBezTo>
                  <a:pt x="518" y="188"/>
                  <a:pt x="518" y="188"/>
                  <a:pt x="518" y="188"/>
                </a:cubicBezTo>
                <a:cubicBezTo>
                  <a:pt x="516" y="191"/>
                  <a:pt x="506" y="215"/>
                  <a:pt x="484" y="215"/>
                </a:cubicBezTo>
                <a:cubicBezTo>
                  <a:pt x="440" y="215"/>
                  <a:pt x="472" y="109"/>
                  <a:pt x="510" y="108"/>
                </a:cubicBezTo>
                <a:cubicBezTo>
                  <a:pt x="533" y="107"/>
                  <a:pt x="529" y="138"/>
                  <a:pt x="529" y="139"/>
                </a:cubicBezTo>
                <a:cubicBezTo>
                  <a:pt x="592" y="139"/>
                  <a:pt x="592" y="139"/>
                  <a:pt x="592" y="139"/>
                </a:cubicBezTo>
                <a:close/>
                <a:moveTo>
                  <a:pt x="1578" y="114"/>
                </a:moveTo>
                <a:cubicBezTo>
                  <a:pt x="1549" y="114"/>
                  <a:pt x="1549" y="71"/>
                  <a:pt x="1578" y="71"/>
                </a:cubicBezTo>
                <a:cubicBezTo>
                  <a:pt x="1608" y="71"/>
                  <a:pt x="1608" y="114"/>
                  <a:pt x="1578" y="114"/>
                </a:cubicBezTo>
                <a:close/>
                <a:moveTo>
                  <a:pt x="1229" y="105"/>
                </a:moveTo>
                <a:cubicBezTo>
                  <a:pt x="1267" y="117"/>
                  <a:pt x="1234" y="228"/>
                  <a:pt x="1194" y="214"/>
                </a:cubicBezTo>
                <a:cubicBezTo>
                  <a:pt x="1157" y="201"/>
                  <a:pt x="1191" y="93"/>
                  <a:pt x="1229" y="105"/>
                </a:cubicBezTo>
                <a:close/>
                <a:moveTo>
                  <a:pt x="833" y="105"/>
                </a:moveTo>
                <a:cubicBezTo>
                  <a:pt x="871" y="117"/>
                  <a:pt x="837" y="228"/>
                  <a:pt x="797" y="214"/>
                </a:cubicBezTo>
                <a:cubicBezTo>
                  <a:pt x="756" y="199"/>
                  <a:pt x="796" y="94"/>
                  <a:pt x="833" y="105"/>
                </a:cubicBezTo>
                <a:close/>
                <a:moveTo>
                  <a:pt x="1591" y="87"/>
                </a:moveTo>
                <a:cubicBezTo>
                  <a:pt x="1592" y="80"/>
                  <a:pt x="1585" y="79"/>
                  <a:pt x="1585" y="79"/>
                </a:cubicBezTo>
                <a:cubicBezTo>
                  <a:pt x="1572" y="79"/>
                  <a:pt x="1572" y="79"/>
                  <a:pt x="1572" y="79"/>
                </a:cubicBezTo>
                <a:cubicBezTo>
                  <a:pt x="1567" y="107"/>
                  <a:pt x="1567" y="107"/>
                  <a:pt x="1567" y="107"/>
                </a:cubicBezTo>
                <a:cubicBezTo>
                  <a:pt x="1572" y="107"/>
                  <a:pt x="1572" y="107"/>
                  <a:pt x="1572" y="107"/>
                </a:cubicBezTo>
                <a:cubicBezTo>
                  <a:pt x="1574" y="95"/>
                  <a:pt x="1574" y="95"/>
                  <a:pt x="1574" y="95"/>
                </a:cubicBezTo>
                <a:cubicBezTo>
                  <a:pt x="1578" y="95"/>
                  <a:pt x="1578" y="95"/>
                  <a:pt x="1578" y="95"/>
                </a:cubicBezTo>
                <a:cubicBezTo>
                  <a:pt x="1582" y="106"/>
                  <a:pt x="1582" y="106"/>
                  <a:pt x="1582" y="106"/>
                </a:cubicBezTo>
                <a:cubicBezTo>
                  <a:pt x="1588" y="106"/>
                  <a:pt x="1588" y="106"/>
                  <a:pt x="1588" y="106"/>
                </a:cubicBezTo>
                <a:cubicBezTo>
                  <a:pt x="1583" y="95"/>
                  <a:pt x="1583" y="95"/>
                  <a:pt x="1583" y="95"/>
                </a:cubicBezTo>
                <a:cubicBezTo>
                  <a:pt x="1584" y="95"/>
                  <a:pt x="1590" y="95"/>
                  <a:pt x="1591" y="87"/>
                </a:cubicBezTo>
                <a:close/>
                <a:moveTo>
                  <a:pt x="1586" y="87"/>
                </a:moveTo>
                <a:cubicBezTo>
                  <a:pt x="1586" y="92"/>
                  <a:pt x="1580" y="92"/>
                  <a:pt x="1580" y="92"/>
                </a:cubicBezTo>
                <a:cubicBezTo>
                  <a:pt x="1575" y="92"/>
                  <a:pt x="1575" y="92"/>
                  <a:pt x="1575" y="92"/>
                </a:cubicBezTo>
                <a:cubicBezTo>
                  <a:pt x="1577" y="82"/>
                  <a:pt x="1577" y="82"/>
                  <a:pt x="1577" y="82"/>
                </a:cubicBezTo>
                <a:cubicBezTo>
                  <a:pt x="1582" y="82"/>
                  <a:pt x="1582" y="82"/>
                  <a:pt x="1582" y="82"/>
                </a:cubicBezTo>
                <a:cubicBezTo>
                  <a:pt x="1582" y="82"/>
                  <a:pt x="1586" y="82"/>
                  <a:pt x="1586" y="87"/>
                </a:cubicBezTo>
                <a:close/>
              </a:path>
            </a:pathLst>
          </a:custGeom>
          <a:solidFill>
            <a:srgbClr val="737373"/>
          </a:solidFill>
          <a:ln w="9525">
            <a:noFill/>
            <a:round/>
            <a:headEnd/>
            <a:tailEnd/>
          </a:ln>
        </p:spPr>
        <p:txBody>
          <a:bodyPr/>
          <a:lstStyle/>
          <a:p>
            <a:pPr>
              <a:defRPr/>
            </a:pPr>
            <a:endParaRPr lang="en-US" dirty="0"/>
          </a:p>
        </p:txBody>
      </p:sp>
      <p:pic>
        <p:nvPicPr>
          <p:cNvPr id="8" name="Picture 1">
            <a:extLst>
              <a:ext uri="{FF2B5EF4-FFF2-40B4-BE49-F238E27FC236}">
                <a16:creationId xmlns:a16="http://schemas.microsoft.com/office/drawing/2014/main" id="{7C5C4B30-28CF-7618-0AC3-39F0910E0B8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719792" y="4441369"/>
            <a:ext cx="7043208" cy="875213"/>
          </a:xfrm>
        </p:spPr>
        <p:txBody>
          <a:bodyPr anchor="ctr" anchorCtr="0"/>
          <a:lstStyle>
            <a:lvl1pPr algn="r">
              <a:lnSpc>
                <a:spcPct val="90000"/>
              </a:lnSpc>
              <a:defRPr sz="3600">
                <a:gradFill>
                  <a:gsLst>
                    <a:gs pos="0">
                      <a:schemeClr val="bg1"/>
                    </a:gs>
                    <a:gs pos="100000">
                      <a:schemeClr val="bg1"/>
                    </a:gs>
                  </a:gsLst>
                  <a:lin ang="13500000" scaled="1"/>
                </a:gradFill>
              </a:defRPr>
            </a:lvl1pPr>
          </a:lstStyle>
          <a:p>
            <a:r>
              <a:rPr lang="en-US"/>
              <a:t>Click to edit Master title style</a:t>
            </a:r>
            <a:endParaRPr lang="en-US" dirty="0"/>
          </a:p>
        </p:txBody>
      </p:sp>
      <p:sp>
        <p:nvSpPr>
          <p:cNvPr id="3" name="Subtitle 2"/>
          <p:cNvSpPr>
            <a:spLocks noGrp="1"/>
          </p:cNvSpPr>
          <p:nvPr>
            <p:ph type="subTitle" idx="1"/>
          </p:nvPr>
        </p:nvSpPr>
        <p:spPr>
          <a:xfrm>
            <a:off x="1719792" y="5211881"/>
            <a:ext cx="7043208" cy="461665"/>
          </a:xfrm>
        </p:spPr>
        <p:txBody>
          <a:bodyPr/>
          <a:lstStyle>
            <a:lvl1pPr marL="0" indent="0" algn="r">
              <a:lnSpc>
                <a:spcPct val="90000"/>
              </a:lnSpc>
              <a:spcBef>
                <a:spcPts val="0"/>
              </a:spcBef>
              <a:spcAft>
                <a:spcPts val="0"/>
              </a:spcAft>
              <a:buNone/>
              <a:defRPr>
                <a:gradFill>
                  <a:gsLst>
                    <a:gs pos="0">
                      <a:schemeClr val="bg1"/>
                    </a:gs>
                    <a:gs pos="100000">
                      <a:schemeClr val="bg1"/>
                    </a:gs>
                  </a:gsLst>
                  <a:lin ang="13500000" scaled="1"/>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p:nvPr>
        </p:nvSpPr>
        <p:spPr>
          <a:xfrm>
            <a:off x="2636837" y="3608912"/>
            <a:ext cx="6126163" cy="762000"/>
          </a:xfrm>
        </p:spPr>
        <p:txBody>
          <a:bodyPr anchor="ctr" anchorCtr="0">
            <a:scene3d>
              <a:camera prst="orthographicFront"/>
              <a:lightRig rig="flat" dir="t"/>
            </a:scene3d>
            <a:sp3d>
              <a:contourClr>
                <a:srgbClr val="F4A234"/>
              </a:contourClr>
            </a:sp3d>
          </a:bodyPr>
          <a:lstStyle>
            <a:lvl1pPr marL="0" indent="0" algn="r" defTabSz="914400" rtl="0" eaLnBrk="1" latinLnBrk="0" hangingPunct="1">
              <a:lnSpc>
                <a:spcPct val="90000"/>
              </a:lnSpc>
              <a:spcBef>
                <a:spcPct val="0"/>
              </a:spcBef>
              <a:buFont typeface="Arial" pitchFamily="34" charset="0"/>
              <a:buNone/>
              <a:defRPr lang="en-US" sz="4800" b="0" i="1" kern="1200" baseline="0" dirty="0" smtClean="0">
                <a:ln>
                  <a:noFill/>
                </a:ln>
                <a:gradFill>
                  <a:gsLst>
                    <a:gs pos="0">
                      <a:schemeClr val="tx1"/>
                    </a:gs>
                    <a:gs pos="100000">
                      <a:schemeClr val="tx1"/>
                    </a:gs>
                  </a:gsLst>
                  <a:lin ang="5400000" scaled="0"/>
                </a:gradFill>
                <a:effectLst>
                  <a:outerShdw blurRad="38100" dist="38100" dir="2700000" algn="tl">
                    <a:srgbClr val="000000">
                      <a:alpha val="43137"/>
                    </a:srgbClr>
                  </a:outerShdw>
                </a:effectLst>
                <a:latin typeface="Segoe" pitchFamily="34" charset="0"/>
                <a:ea typeface="+mj-ea"/>
                <a:cs typeface="+mj-cs"/>
              </a:defRPr>
            </a:lvl1pPr>
          </a:lstStyle>
          <a:p>
            <a:pPr lvl="0"/>
            <a:r>
              <a:rPr lang="en-US"/>
              <a:t>Click to edit Master text styles</a:t>
            </a:r>
          </a:p>
        </p:txBody>
      </p:sp>
    </p:spTree>
    <p:extLst>
      <p:ext uri="{BB962C8B-B14F-4D97-AF65-F5344CB8AC3E}">
        <p14:creationId xmlns:p14="http://schemas.microsoft.com/office/powerpoint/2010/main" val="32661625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Partner and Customer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45954" y="4038600"/>
            <a:ext cx="3456094" cy="914400"/>
          </a:xfrm>
        </p:spPr>
        <p:txBody>
          <a:bodyPr anchorCtr="0">
            <a:noAutofit/>
          </a:bodyPr>
          <a:lstStyle>
            <a:lvl1pPr>
              <a:lnSpc>
                <a:spcPct val="78000"/>
              </a:lnSpc>
              <a:spcBef>
                <a:spcPts val="0"/>
              </a:spcBef>
              <a:spcAft>
                <a:spcPts val="0"/>
              </a:spcAft>
              <a:defRPr sz="3600"/>
            </a:lvl1pPr>
          </a:lstStyle>
          <a:p>
            <a:r>
              <a:rPr lang="en-US"/>
              <a:t>Click to edit Master title style</a:t>
            </a:r>
            <a:endParaRPr lang="en-US" dirty="0"/>
          </a:p>
        </p:txBody>
      </p:sp>
      <p:sp>
        <p:nvSpPr>
          <p:cNvPr id="3" name="Subtitle 2"/>
          <p:cNvSpPr>
            <a:spLocks noGrp="1"/>
          </p:cNvSpPr>
          <p:nvPr>
            <p:ph type="subTitle" idx="1"/>
          </p:nvPr>
        </p:nvSpPr>
        <p:spPr>
          <a:xfrm>
            <a:off x="4945954" y="5334001"/>
            <a:ext cx="3456094" cy="1066799"/>
          </a:xfrm>
        </p:spPr>
        <p:txBody>
          <a:bodyPr>
            <a:noAutofit/>
          </a:bodyPr>
          <a:lstStyle>
            <a:lvl1pPr marL="457200" indent="-457200" algn="l">
              <a:lnSpc>
                <a:spcPct val="78000"/>
              </a:lnSpc>
              <a:spcBef>
                <a:spcPts val="0"/>
              </a:spcBef>
              <a:spcAft>
                <a:spcPts val="0"/>
              </a:spcAft>
              <a:buNone/>
              <a:tabLst>
                <a:tab pos="457200" algn="l"/>
              </a:tabLst>
              <a:defRPr sz="3000">
                <a:solidFill>
                  <a:schemeClr val="tx1">
                    <a:tint val="75000"/>
                  </a:schemeClr>
                </a:solidFill>
                <a:sym typeface="Wingding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p:nvPr>
        </p:nvSpPr>
        <p:spPr>
          <a:xfrm>
            <a:off x="730044" y="1905000"/>
            <a:ext cx="7682119" cy="1384994"/>
          </a:xfrm>
        </p:spPr>
        <p:txBody>
          <a:bodyPr anchor="t" anchorCtr="0">
            <a:noAutofit/>
            <a:scene3d>
              <a:camera prst="orthographicFront"/>
              <a:lightRig rig="flat" dir="t"/>
            </a:scene3d>
            <a:sp3d>
              <a:contourClr>
                <a:srgbClr val="F4A234"/>
              </a:contourClr>
            </a:sp3d>
          </a:bodyPr>
          <a:lstStyle>
            <a:lvl1pPr marL="0" indent="0" algn="l">
              <a:buFont typeface="Arial" pitchFamily="34" charset="0"/>
              <a:buNone/>
              <a:defRPr kumimoji="0" lang="en-US" sz="10000" b="0" i="0" u="none" strike="noStrike" kern="1200" cap="none" spc="-642" normalizeH="0" baseline="0" noProof="0" dirty="0" smtClean="0">
                <a:ln w="11430"/>
                <a:gradFill>
                  <a:gsLst>
                    <a:gs pos="62000">
                      <a:schemeClr val="tx1"/>
                    </a:gs>
                    <a:gs pos="88000">
                      <a:schemeClr val="tx1"/>
                    </a:gs>
                  </a:gsLst>
                  <a:lin ang="5400000"/>
                </a:gradFill>
                <a:effectLst/>
                <a:uLnTx/>
                <a:uFillTx/>
                <a:latin typeface="Calibri" pitchFamily="34" charset="0"/>
                <a:ea typeface="+mn-ea"/>
                <a:cs typeface="+mn-cs"/>
              </a:defRPr>
            </a:lvl1pPr>
          </a:lstStyle>
          <a:p>
            <a:pPr lvl="0"/>
            <a:r>
              <a:rPr lang="en-US"/>
              <a:t>Click to edit Master text styles</a:t>
            </a:r>
          </a:p>
        </p:txBody>
      </p:sp>
    </p:spTree>
    <p:extLst>
      <p:ext uri="{BB962C8B-B14F-4D97-AF65-F5344CB8AC3E}">
        <p14:creationId xmlns:p14="http://schemas.microsoft.com/office/powerpoint/2010/main" val="346845124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_Case_Study">
    <p:spTree>
      <p:nvGrpSpPr>
        <p:cNvPr id="1" name=""/>
        <p:cNvGrpSpPr/>
        <p:nvPr/>
      </p:nvGrpSpPr>
      <p:grpSpPr>
        <a:xfrm>
          <a:off x="0" y="0"/>
          <a:ext cx="0" cy="0"/>
          <a:chOff x="0" y="0"/>
          <a:chExt cx="0" cy="0"/>
        </a:xfrm>
      </p:grpSpPr>
      <p:pic>
        <p:nvPicPr>
          <p:cNvPr id="4" name="Picture 2" descr="C:\Documents and Settings\justin\Desktop\791\paper bg.jpg">
            <a:extLst>
              <a:ext uri="{FF2B5EF4-FFF2-40B4-BE49-F238E27FC236}">
                <a16:creationId xmlns:a16="http://schemas.microsoft.com/office/drawing/2014/main" id="{7C0C123A-1A38-3A16-252A-6C9241513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0952"/>
          <a:stretch>
            <a:fillRect/>
          </a:stretch>
        </p:blipFill>
        <p:spPr bwMode="auto">
          <a:xfrm>
            <a:off x="0" y="0"/>
            <a:ext cx="9144000" cy="361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Documents and Settings\justin\Desktop\791\new efficiency graphic.png">
            <a:extLst>
              <a:ext uri="{FF2B5EF4-FFF2-40B4-BE49-F238E27FC236}">
                <a16:creationId xmlns:a16="http://schemas.microsoft.com/office/drawing/2014/main" id="{C6B78BD3-EAD9-BB3B-FE57-93831103AA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700" y="201613"/>
            <a:ext cx="5054600"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nip Single Corner Rectangle 5">
            <a:extLst>
              <a:ext uri="{FF2B5EF4-FFF2-40B4-BE49-F238E27FC236}">
                <a16:creationId xmlns:a16="http://schemas.microsoft.com/office/drawing/2014/main" id="{72F68632-BC3A-594E-7CAD-232E07D4F73B}"/>
              </a:ext>
            </a:extLst>
          </p:cNvPr>
          <p:cNvSpPr/>
          <p:nvPr/>
        </p:nvSpPr>
        <p:spPr>
          <a:xfrm flipV="1">
            <a:off x="0" y="3594100"/>
            <a:ext cx="8961438" cy="762000"/>
          </a:xfrm>
          <a:prstGeom prst="snip1Rect">
            <a:avLst/>
          </a:prstGeom>
          <a:gradFill flip="none" rotWithShape="1">
            <a:gsLst>
              <a:gs pos="0">
                <a:schemeClr val="bg2">
                  <a:lumMod val="20000"/>
                  <a:lumOff val="80000"/>
                  <a:alpha val="0"/>
                </a:schemeClr>
              </a:gs>
              <a:gs pos="50000">
                <a:schemeClr val="bg2">
                  <a:lumMod val="60000"/>
                  <a:lumOff val="40000"/>
                </a:schemeClr>
              </a:gs>
              <a:gs pos="100000">
                <a:schemeClr val="bg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Segoe" pitchFamily="34" charset="0"/>
            </a:endParaRPr>
          </a:p>
        </p:txBody>
      </p:sp>
      <p:sp>
        <p:nvSpPr>
          <p:cNvPr id="8" name="Rectangle 7">
            <a:extLst>
              <a:ext uri="{FF2B5EF4-FFF2-40B4-BE49-F238E27FC236}">
                <a16:creationId xmlns:a16="http://schemas.microsoft.com/office/drawing/2014/main" id="{BA51CD5F-FA61-792A-AC7D-944A66447ABE}"/>
              </a:ext>
            </a:extLst>
          </p:cNvPr>
          <p:cNvSpPr/>
          <p:nvPr/>
        </p:nvSpPr>
        <p:spPr>
          <a:xfrm>
            <a:off x="-1" y="3522617"/>
            <a:ext cx="9144000" cy="91440"/>
          </a:xfrm>
          <a:prstGeom prst="rect">
            <a:avLst/>
          </a:prstGeom>
          <a:gradFill flip="none" rotWithShape="1">
            <a:gsLst>
              <a:gs pos="0">
                <a:schemeClr val="bg2">
                  <a:lumMod val="50000"/>
                </a:schemeClr>
              </a:gs>
              <a:gs pos="31000">
                <a:schemeClr val="bg2">
                  <a:lumMod val="75000"/>
                </a:schemeClr>
              </a:gs>
              <a:gs pos="81000">
                <a:schemeClr val="bg2"/>
              </a:gs>
            </a:gsLst>
            <a:lin ang="13500000" scaled="1"/>
            <a:tileRect/>
          </a:gradFill>
          <a:ln>
            <a:headEnd type="none" w="med" len="med"/>
            <a:tailEnd type="none" w="med" len="med"/>
          </a:ln>
          <a:effectLst>
            <a:outerShdw blurRad="50800" dist="38100" dir="8100000" algn="tr" rotWithShape="0">
              <a:prstClr val="black">
                <a:alpha val="73000"/>
              </a:prstClr>
            </a:outerShdw>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lIns="91436" tIns="45718" rIns="91436" bIns="45718" anchor="ctr"/>
          <a:lstStyle/>
          <a:p>
            <a:pPr marL="0" lvl="1" indent="-342900" algn="ctr" defTabSz="914099">
              <a:lnSpc>
                <a:spcPct val="90000"/>
              </a:lnSpc>
              <a:buClr>
                <a:srgbClr val="FFFF99"/>
              </a:buClr>
              <a:buSzPct val="80000"/>
              <a:tabLst>
                <a:tab pos="424590" algn="l"/>
              </a:tabLst>
              <a:defRPr/>
            </a:pPr>
            <a:endParaRPr lang="en-US" altLang="zh-CN" sz="2300" dirty="0">
              <a:gradFill>
                <a:gsLst>
                  <a:gs pos="0">
                    <a:schemeClr val="bg1"/>
                  </a:gs>
                  <a:gs pos="100000">
                    <a:schemeClr val="bg1"/>
                  </a:gs>
                </a:gsLst>
                <a:lin ang="13500000" scaled="1"/>
              </a:gradFill>
              <a:latin typeface="Segoe" pitchFamily="34" charset="0"/>
            </a:endParaRPr>
          </a:p>
        </p:txBody>
      </p:sp>
      <p:sp>
        <p:nvSpPr>
          <p:cNvPr id="9" name="Freeform 6">
            <a:extLst>
              <a:ext uri="{FF2B5EF4-FFF2-40B4-BE49-F238E27FC236}">
                <a16:creationId xmlns:a16="http://schemas.microsoft.com/office/drawing/2014/main" id="{81743858-3407-0700-B0B0-29CD877937CB}"/>
              </a:ext>
            </a:extLst>
          </p:cNvPr>
          <p:cNvSpPr>
            <a:spLocks noEditPoints="1"/>
          </p:cNvSpPr>
          <p:nvPr/>
        </p:nvSpPr>
        <p:spPr bwMode="auto">
          <a:xfrm>
            <a:off x="223838" y="6548438"/>
            <a:ext cx="752475" cy="127000"/>
          </a:xfrm>
          <a:custGeom>
            <a:avLst/>
            <a:gdLst/>
            <a:ahLst/>
            <a:cxnLst>
              <a:cxn ang="0">
                <a:pos x="352" y="0"/>
              </a:cxn>
              <a:cxn ang="0">
                <a:pos x="411" y="40"/>
              </a:cxn>
              <a:cxn ang="0">
                <a:pos x="1578" y="119"/>
              </a:cxn>
              <a:cxn ang="0">
                <a:pos x="1578" y="119"/>
              </a:cxn>
              <a:cxn ang="0">
                <a:pos x="235" y="0"/>
              </a:cxn>
              <a:cxn ang="0">
                <a:pos x="161" y="0"/>
              </a:cxn>
              <a:cxn ang="0">
                <a:pos x="0" y="259"/>
              </a:cxn>
              <a:cxn ang="0">
                <a:pos x="111" y="119"/>
              </a:cxn>
              <a:cxn ang="0">
                <a:pos x="168" y="259"/>
              </a:cxn>
              <a:cxn ang="0">
                <a:pos x="207" y="259"/>
              </a:cxn>
              <a:cxn ang="0">
                <a:pos x="337" y="0"/>
              </a:cxn>
              <a:cxn ang="0">
                <a:pos x="1510" y="69"/>
              </a:cxn>
              <a:cxn ang="0">
                <a:pos x="1453" y="23"/>
              </a:cxn>
              <a:cxn ang="0">
                <a:pos x="1415" y="69"/>
              </a:cxn>
              <a:cxn ang="0">
                <a:pos x="1440" y="41"/>
              </a:cxn>
              <a:cxn ang="0">
                <a:pos x="1375" y="14"/>
              </a:cxn>
              <a:cxn ang="0">
                <a:pos x="1320" y="68"/>
              </a:cxn>
              <a:cxn ang="0">
                <a:pos x="1340" y="111"/>
              </a:cxn>
              <a:cxn ang="0">
                <a:pos x="1374" y="259"/>
              </a:cxn>
              <a:cxn ang="0">
                <a:pos x="1433" y="111"/>
              </a:cxn>
              <a:cxn ang="0">
                <a:pos x="1417" y="246"/>
              </a:cxn>
              <a:cxn ang="0">
                <a:pos x="1496" y="259"/>
              </a:cxn>
              <a:cxn ang="0">
                <a:pos x="1480" y="208"/>
              </a:cxn>
              <a:cxn ang="0">
                <a:pos x="1499" y="113"/>
              </a:cxn>
              <a:cxn ang="0">
                <a:pos x="1534" y="69"/>
              </a:cxn>
              <a:cxn ang="0">
                <a:pos x="1187" y="262"/>
              </a:cxn>
              <a:cxn ang="0">
                <a:pos x="739" y="63"/>
              </a:cxn>
              <a:cxn ang="0">
                <a:pos x="684" y="67"/>
              </a:cxn>
              <a:cxn ang="0">
                <a:pos x="572" y="259"/>
              </a:cxn>
              <a:cxn ang="0">
                <a:pos x="659" y="183"/>
              </a:cxn>
              <a:cxn ang="0">
                <a:pos x="739" y="63"/>
              </a:cxn>
              <a:cxn ang="0">
                <a:pos x="336" y="66"/>
              </a:cxn>
              <a:cxn ang="0">
                <a:pos x="364" y="259"/>
              </a:cxn>
              <a:cxn ang="0">
                <a:pos x="1103" y="123"/>
              </a:cxn>
              <a:cxn ang="0">
                <a:pos x="924" y="114"/>
              </a:cxn>
              <a:cxn ang="0">
                <a:pos x="998" y="221"/>
              </a:cxn>
              <a:cxn ang="0">
                <a:pos x="852" y="191"/>
              </a:cxn>
              <a:cxn ang="0">
                <a:pos x="837" y="60"/>
              </a:cxn>
              <a:cxn ang="0">
                <a:pos x="898" y="201"/>
              </a:cxn>
              <a:cxn ang="0">
                <a:pos x="1097" y="188"/>
              </a:cxn>
              <a:cxn ang="0">
                <a:pos x="1013" y="98"/>
              </a:cxn>
              <a:cxn ang="0">
                <a:pos x="1103" y="123"/>
              </a:cxn>
              <a:cxn ang="0">
                <a:pos x="523" y="61"/>
              </a:cxn>
              <a:cxn ang="0">
                <a:pos x="580" y="188"/>
              </a:cxn>
              <a:cxn ang="0">
                <a:pos x="484" y="215"/>
              </a:cxn>
              <a:cxn ang="0">
                <a:pos x="529" y="139"/>
              </a:cxn>
              <a:cxn ang="0">
                <a:pos x="1578" y="114"/>
              </a:cxn>
              <a:cxn ang="0">
                <a:pos x="1578" y="114"/>
              </a:cxn>
              <a:cxn ang="0">
                <a:pos x="1194" y="214"/>
              </a:cxn>
              <a:cxn ang="0">
                <a:pos x="833" y="105"/>
              </a:cxn>
              <a:cxn ang="0">
                <a:pos x="833" y="105"/>
              </a:cxn>
              <a:cxn ang="0">
                <a:pos x="1585" y="79"/>
              </a:cxn>
              <a:cxn ang="0">
                <a:pos x="1567" y="107"/>
              </a:cxn>
              <a:cxn ang="0">
                <a:pos x="1574" y="95"/>
              </a:cxn>
              <a:cxn ang="0">
                <a:pos x="1582" y="106"/>
              </a:cxn>
              <a:cxn ang="0">
                <a:pos x="1583" y="95"/>
              </a:cxn>
              <a:cxn ang="0">
                <a:pos x="1586" y="87"/>
              </a:cxn>
              <a:cxn ang="0">
                <a:pos x="1575" y="92"/>
              </a:cxn>
              <a:cxn ang="0">
                <a:pos x="1582" y="82"/>
              </a:cxn>
            </a:cxnLst>
            <a:rect l="0" t="0" r="r" b="b"/>
            <a:pathLst>
              <a:path w="1614" h="273">
                <a:moveTo>
                  <a:pt x="419" y="0"/>
                </a:moveTo>
                <a:cubicBezTo>
                  <a:pt x="352" y="0"/>
                  <a:pt x="352" y="0"/>
                  <a:pt x="352" y="0"/>
                </a:cubicBezTo>
                <a:cubicBezTo>
                  <a:pt x="343" y="40"/>
                  <a:pt x="343" y="40"/>
                  <a:pt x="343" y="40"/>
                </a:cubicBezTo>
                <a:cubicBezTo>
                  <a:pt x="411" y="40"/>
                  <a:pt x="411" y="40"/>
                  <a:pt x="411" y="40"/>
                </a:cubicBezTo>
                <a:cubicBezTo>
                  <a:pt x="419" y="0"/>
                  <a:pt x="419" y="0"/>
                  <a:pt x="419" y="0"/>
                </a:cubicBezTo>
                <a:close/>
                <a:moveTo>
                  <a:pt x="1578" y="119"/>
                </a:moveTo>
                <a:cubicBezTo>
                  <a:pt x="1614" y="119"/>
                  <a:pt x="1614" y="66"/>
                  <a:pt x="1578" y="66"/>
                </a:cubicBezTo>
                <a:cubicBezTo>
                  <a:pt x="1543" y="66"/>
                  <a:pt x="1543" y="119"/>
                  <a:pt x="1578" y="119"/>
                </a:cubicBezTo>
                <a:close/>
                <a:moveTo>
                  <a:pt x="337" y="0"/>
                </a:moveTo>
                <a:cubicBezTo>
                  <a:pt x="235" y="0"/>
                  <a:pt x="235" y="0"/>
                  <a:pt x="235" y="0"/>
                </a:cubicBezTo>
                <a:cubicBezTo>
                  <a:pt x="166" y="143"/>
                  <a:pt x="166" y="143"/>
                  <a:pt x="166" y="143"/>
                </a:cubicBezTo>
                <a:cubicBezTo>
                  <a:pt x="161" y="0"/>
                  <a:pt x="161" y="0"/>
                  <a:pt x="161" y="0"/>
                </a:cubicBezTo>
                <a:cubicBezTo>
                  <a:pt x="57" y="0"/>
                  <a:pt x="57" y="0"/>
                  <a:pt x="57" y="0"/>
                </a:cubicBezTo>
                <a:cubicBezTo>
                  <a:pt x="0" y="259"/>
                  <a:pt x="0" y="259"/>
                  <a:pt x="0" y="259"/>
                </a:cubicBezTo>
                <a:cubicBezTo>
                  <a:pt x="76" y="259"/>
                  <a:pt x="76" y="259"/>
                  <a:pt x="76" y="259"/>
                </a:cubicBezTo>
                <a:cubicBezTo>
                  <a:pt x="111" y="119"/>
                  <a:pt x="111" y="119"/>
                  <a:pt x="111" y="119"/>
                </a:cubicBezTo>
                <a:cubicBezTo>
                  <a:pt x="114" y="259"/>
                  <a:pt x="114" y="259"/>
                  <a:pt x="114" y="259"/>
                </a:cubicBezTo>
                <a:cubicBezTo>
                  <a:pt x="168" y="259"/>
                  <a:pt x="168" y="259"/>
                  <a:pt x="168" y="259"/>
                </a:cubicBezTo>
                <a:cubicBezTo>
                  <a:pt x="237" y="119"/>
                  <a:pt x="237" y="119"/>
                  <a:pt x="237" y="119"/>
                </a:cubicBezTo>
                <a:cubicBezTo>
                  <a:pt x="207" y="259"/>
                  <a:pt x="207" y="259"/>
                  <a:pt x="207" y="259"/>
                </a:cubicBezTo>
                <a:cubicBezTo>
                  <a:pt x="280" y="259"/>
                  <a:pt x="280" y="259"/>
                  <a:pt x="280" y="259"/>
                </a:cubicBezTo>
                <a:cubicBezTo>
                  <a:pt x="337" y="0"/>
                  <a:pt x="337" y="0"/>
                  <a:pt x="337" y="0"/>
                </a:cubicBezTo>
                <a:close/>
                <a:moveTo>
                  <a:pt x="1534" y="69"/>
                </a:moveTo>
                <a:cubicBezTo>
                  <a:pt x="1510" y="69"/>
                  <a:pt x="1510" y="69"/>
                  <a:pt x="1510" y="69"/>
                </a:cubicBezTo>
                <a:cubicBezTo>
                  <a:pt x="1520" y="23"/>
                  <a:pt x="1520" y="23"/>
                  <a:pt x="1520" y="23"/>
                </a:cubicBezTo>
                <a:cubicBezTo>
                  <a:pt x="1453" y="23"/>
                  <a:pt x="1453" y="23"/>
                  <a:pt x="1453" y="23"/>
                </a:cubicBezTo>
                <a:cubicBezTo>
                  <a:pt x="1442" y="69"/>
                  <a:pt x="1442" y="69"/>
                  <a:pt x="1442" y="69"/>
                </a:cubicBezTo>
                <a:cubicBezTo>
                  <a:pt x="1415" y="69"/>
                  <a:pt x="1415" y="69"/>
                  <a:pt x="1415" y="69"/>
                </a:cubicBezTo>
                <a:cubicBezTo>
                  <a:pt x="1415" y="69"/>
                  <a:pt x="1418" y="50"/>
                  <a:pt x="1422" y="46"/>
                </a:cubicBezTo>
                <a:cubicBezTo>
                  <a:pt x="1427" y="41"/>
                  <a:pt x="1440" y="41"/>
                  <a:pt x="1440" y="41"/>
                </a:cubicBezTo>
                <a:cubicBezTo>
                  <a:pt x="1448" y="5"/>
                  <a:pt x="1448" y="5"/>
                  <a:pt x="1448" y="5"/>
                </a:cubicBezTo>
                <a:cubicBezTo>
                  <a:pt x="1448" y="5"/>
                  <a:pt x="1392" y="0"/>
                  <a:pt x="1375" y="14"/>
                </a:cubicBezTo>
                <a:cubicBezTo>
                  <a:pt x="1352" y="32"/>
                  <a:pt x="1348" y="67"/>
                  <a:pt x="1348" y="68"/>
                </a:cubicBezTo>
                <a:cubicBezTo>
                  <a:pt x="1320" y="68"/>
                  <a:pt x="1320" y="68"/>
                  <a:pt x="1320" y="68"/>
                </a:cubicBezTo>
                <a:cubicBezTo>
                  <a:pt x="1309" y="111"/>
                  <a:pt x="1309" y="111"/>
                  <a:pt x="1309" y="111"/>
                </a:cubicBezTo>
                <a:cubicBezTo>
                  <a:pt x="1340" y="111"/>
                  <a:pt x="1340" y="111"/>
                  <a:pt x="1340" y="111"/>
                </a:cubicBezTo>
                <a:cubicBezTo>
                  <a:pt x="1304" y="259"/>
                  <a:pt x="1304" y="259"/>
                  <a:pt x="1304" y="259"/>
                </a:cubicBezTo>
                <a:cubicBezTo>
                  <a:pt x="1374" y="259"/>
                  <a:pt x="1374" y="259"/>
                  <a:pt x="1374" y="259"/>
                </a:cubicBezTo>
                <a:cubicBezTo>
                  <a:pt x="1407" y="111"/>
                  <a:pt x="1407" y="111"/>
                  <a:pt x="1407" y="111"/>
                </a:cubicBezTo>
                <a:cubicBezTo>
                  <a:pt x="1433" y="111"/>
                  <a:pt x="1433" y="111"/>
                  <a:pt x="1433" y="111"/>
                </a:cubicBezTo>
                <a:cubicBezTo>
                  <a:pt x="1410" y="216"/>
                  <a:pt x="1410" y="216"/>
                  <a:pt x="1410" y="216"/>
                </a:cubicBezTo>
                <a:cubicBezTo>
                  <a:pt x="1408" y="227"/>
                  <a:pt x="1410" y="237"/>
                  <a:pt x="1417" y="246"/>
                </a:cubicBezTo>
                <a:cubicBezTo>
                  <a:pt x="1428" y="260"/>
                  <a:pt x="1441" y="259"/>
                  <a:pt x="1446" y="259"/>
                </a:cubicBezTo>
                <a:cubicBezTo>
                  <a:pt x="1496" y="259"/>
                  <a:pt x="1496" y="259"/>
                  <a:pt x="1496" y="259"/>
                </a:cubicBezTo>
                <a:cubicBezTo>
                  <a:pt x="1508" y="210"/>
                  <a:pt x="1508" y="210"/>
                  <a:pt x="1508" y="210"/>
                </a:cubicBezTo>
                <a:cubicBezTo>
                  <a:pt x="1508" y="210"/>
                  <a:pt x="1484" y="213"/>
                  <a:pt x="1480" y="208"/>
                </a:cubicBezTo>
                <a:cubicBezTo>
                  <a:pt x="1477" y="204"/>
                  <a:pt x="1479" y="198"/>
                  <a:pt x="1480" y="194"/>
                </a:cubicBezTo>
                <a:cubicBezTo>
                  <a:pt x="1499" y="113"/>
                  <a:pt x="1499" y="113"/>
                  <a:pt x="1499" y="113"/>
                </a:cubicBezTo>
                <a:cubicBezTo>
                  <a:pt x="1523" y="113"/>
                  <a:pt x="1523" y="113"/>
                  <a:pt x="1523" y="113"/>
                </a:cubicBezTo>
                <a:cubicBezTo>
                  <a:pt x="1534" y="69"/>
                  <a:pt x="1534" y="69"/>
                  <a:pt x="1534" y="69"/>
                </a:cubicBezTo>
                <a:close/>
                <a:moveTo>
                  <a:pt x="1233" y="60"/>
                </a:moveTo>
                <a:cubicBezTo>
                  <a:pt x="1096" y="51"/>
                  <a:pt x="1051" y="256"/>
                  <a:pt x="1187" y="262"/>
                </a:cubicBezTo>
                <a:cubicBezTo>
                  <a:pt x="1331" y="269"/>
                  <a:pt x="1370" y="68"/>
                  <a:pt x="1233" y="60"/>
                </a:cubicBezTo>
                <a:close/>
                <a:moveTo>
                  <a:pt x="739" y="63"/>
                </a:moveTo>
                <a:cubicBezTo>
                  <a:pt x="706" y="64"/>
                  <a:pt x="687" y="78"/>
                  <a:pt x="678" y="89"/>
                </a:cubicBezTo>
                <a:cubicBezTo>
                  <a:pt x="684" y="67"/>
                  <a:pt x="684" y="67"/>
                  <a:pt x="684" y="67"/>
                </a:cubicBezTo>
                <a:cubicBezTo>
                  <a:pt x="617" y="69"/>
                  <a:pt x="617" y="69"/>
                  <a:pt x="617" y="69"/>
                </a:cubicBezTo>
                <a:cubicBezTo>
                  <a:pt x="572" y="259"/>
                  <a:pt x="572" y="259"/>
                  <a:pt x="572" y="259"/>
                </a:cubicBezTo>
                <a:cubicBezTo>
                  <a:pt x="644" y="259"/>
                  <a:pt x="644" y="259"/>
                  <a:pt x="644" y="259"/>
                </a:cubicBezTo>
                <a:cubicBezTo>
                  <a:pt x="659" y="183"/>
                  <a:pt x="659" y="183"/>
                  <a:pt x="659" y="183"/>
                </a:cubicBezTo>
                <a:cubicBezTo>
                  <a:pt x="665" y="155"/>
                  <a:pt x="675" y="130"/>
                  <a:pt x="725" y="127"/>
                </a:cubicBezTo>
                <a:cubicBezTo>
                  <a:pt x="739" y="63"/>
                  <a:pt x="739" y="63"/>
                  <a:pt x="739" y="63"/>
                </a:cubicBezTo>
                <a:close/>
                <a:moveTo>
                  <a:pt x="405" y="66"/>
                </a:moveTo>
                <a:cubicBezTo>
                  <a:pt x="336" y="66"/>
                  <a:pt x="336" y="66"/>
                  <a:pt x="336" y="66"/>
                </a:cubicBezTo>
                <a:cubicBezTo>
                  <a:pt x="293" y="259"/>
                  <a:pt x="293" y="259"/>
                  <a:pt x="293" y="259"/>
                </a:cubicBezTo>
                <a:cubicBezTo>
                  <a:pt x="364" y="259"/>
                  <a:pt x="364" y="259"/>
                  <a:pt x="364" y="259"/>
                </a:cubicBezTo>
                <a:cubicBezTo>
                  <a:pt x="405" y="66"/>
                  <a:pt x="405" y="66"/>
                  <a:pt x="405" y="66"/>
                </a:cubicBezTo>
                <a:close/>
                <a:moveTo>
                  <a:pt x="1103" y="123"/>
                </a:moveTo>
                <a:cubicBezTo>
                  <a:pt x="1101" y="119"/>
                  <a:pt x="1121" y="60"/>
                  <a:pt x="1022" y="60"/>
                </a:cubicBezTo>
                <a:cubicBezTo>
                  <a:pt x="976" y="60"/>
                  <a:pt x="930" y="75"/>
                  <a:pt x="924" y="114"/>
                </a:cubicBezTo>
                <a:cubicBezTo>
                  <a:pt x="916" y="168"/>
                  <a:pt x="980" y="178"/>
                  <a:pt x="998" y="182"/>
                </a:cubicBezTo>
                <a:cubicBezTo>
                  <a:pt x="1035" y="190"/>
                  <a:pt x="1029" y="220"/>
                  <a:pt x="998" y="221"/>
                </a:cubicBezTo>
                <a:cubicBezTo>
                  <a:pt x="959" y="222"/>
                  <a:pt x="970" y="191"/>
                  <a:pt x="970" y="191"/>
                </a:cubicBezTo>
                <a:cubicBezTo>
                  <a:pt x="852" y="191"/>
                  <a:pt x="852" y="191"/>
                  <a:pt x="852" y="191"/>
                </a:cubicBezTo>
                <a:cubicBezTo>
                  <a:pt x="852" y="191"/>
                  <a:pt x="913" y="170"/>
                  <a:pt x="913" y="171"/>
                </a:cubicBezTo>
                <a:cubicBezTo>
                  <a:pt x="925" y="135"/>
                  <a:pt x="918" y="63"/>
                  <a:pt x="837" y="60"/>
                </a:cubicBezTo>
                <a:cubicBezTo>
                  <a:pt x="701" y="54"/>
                  <a:pt x="655" y="252"/>
                  <a:pt x="781" y="264"/>
                </a:cubicBezTo>
                <a:cubicBezTo>
                  <a:pt x="871" y="273"/>
                  <a:pt x="898" y="201"/>
                  <a:pt x="898" y="201"/>
                </a:cubicBezTo>
                <a:cubicBezTo>
                  <a:pt x="898" y="201"/>
                  <a:pt x="885" y="265"/>
                  <a:pt x="990" y="266"/>
                </a:cubicBezTo>
                <a:cubicBezTo>
                  <a:pt x="1088" y="267"/>
                  <a:pt x="1098" y="202"/>
                  <a:pt x="1097" y="188"/>
                </a:cubicBezTo>
                <a:cubicBezTo>
                  <a:pt x="1093" y="139"/>
                  <a:pt x="1051" y="138"/>
                  <a:pt x="1011" y="129"/>
                </a:cubicBezTo>
                <a:cubicBezTo>
                  <a:pt x="979" y="122"/>
                  <a:pt x="988" y="98"/>
                  <a:pt x="1013" y="98"/>
                </a:cubicBezTo>
                <a:cubicBezTo>
                  <a:pt x="1044" y="97"/>
                  <a:pt x="1036" y="123"/>
                  <a:pt x="1036" y="123"/>
                </a:cubicBezTo>
                <a:cubicBezTo>
                  <a:pt x="1103" y="123"/>
                  <a:pt x="1103" y="123"/>
                  <a:pt x="1103" y="123"/>
                </a:cubicBezTo>
                <a:close/>
                <a:moveTo>
                  <a:pt x="592" y="139"/>
                </a:moveTo>
                <a:cubicBezTo>
                  <a:pt x="592" y="137"/>
                  <a:pt x="595" y="65"/>
                  <a:pt x="523" y="61"/>
                </a:cubicBezTo>
                <a:cubicBezTo>
                  <a:pt x="374" y="54"/>
                  <a:pt x="348" y="264"/>
                  <a:pt x="472" y="266"/>
                </a:cubicBezTo>
                <a:cubicBezTo>
                  <a:pt x="568" y="267"/>
                  <a:pt x="580" y="189"/>
                  <a:pt x="580" y="188"/>
                </a:cubicBezTo>
                <a:cubicBezTo>
                  <a:pt x="518" y="188"/>
                  <a:pt x="518" y="188"/>
                  <a:pt x="518" y="188"/>
                </a:cubicBezTo>
                <a:cubicBezTo>
                  <a:pt x="516" y="191"/>
                  <a:pt x="506" y="215"/>
                  <a:pt x="484" y="215"/>
                </a:cubicBezTo>
                <a:cubicBezTo>
                  <a:pt x="440" y="215"/>
                  <a:pt x="472" y="109"/>
                  <a:pt x="510" y="108"/>
                </a:cubicBezTo>
                <a:cubicBezTo>
                  <a:pt x="533" y="107"/>
                  <a:pt x="529" y="138"/>
                  <a:pt x="529" y="139"/>
                </a:cubicBezTo>
                <a:cubicBezTo>
                  <a:pt x="592" y="139"/>
                  <a:pt x="592" y="139"/>
                  <a:pt x="592" y="139"/>
                </a:cubicBezTo>
                <a:close/>
                <a:moveTo>
                  <a:pt x="1578" y="114"/>
                </a:moveTo>
                <a:cubicBezTo>
                  <a:pt x="1549" y="114"/>
                  <a:pt x="1549" y="71"/>
                  <a:pt x="1578" y="71"/>
                </a:cubicBezTo>
                <a:cubicBezTo>
                  <a:pt x="1608" y="71"/>
                  <a:pt x="1608" y="114"/>
                  <a:pt x="1578" y="114"/>
                </a:cubicBezTo>
                <a:close/>
                <a:moveTo>
                  <a:pt x="1229" y="105"/>
                </a:moveTo>
                <a:cubicBezTo>
                  <a:pt x="1267" y="117"/>
                  <a:pt x="1234" y="228"/>
                  <a:pt x="1194" y="214"/>
                </a:cubicBezTo>
                <a:cubicBezTo>
                  <a:pt x="1157" y="201"/>
                  <a:pt x="1191" y="93"/>
                  <a:pt x="1229" y="105"/>
                </a:cubicBezTo>
                <a:close/>
                <a:moveTo>
                  <a:pt x="833" y="105"/>
                </a:moveTo>
                <a:cubicBezTo>
                  <a:pt x="871" y="117"/>
                  <a:pt x="837" y="228"/>
                  <a:pt x="797" y="214"/>
                </a:cubicBezTo>
                <a:cubicBezTo>
                  <a:pt x="756" y="199"/>
                  <a:pt x="796" y="94"/>
                  <a:pt x="833" y="105"/>
                </a:cubicBezTo>
                <a:close/>
                <a:moveTo>
                  <a:pt x="1591" y="87"/>
                </a:moveTo>
                <a:cubicBezTo>
                  <a:pt x="1592" y="80"/>
                  <a:pt x="1585" y="79"/>
                  <a:pt x="1585" y="79"/>
                </a:cubicBezTo>
                <a:cubicBezTo>
                  <a:pt x="1572" y="79"/>
                  <a:pt x="1572" y="79"/>
                  <a:pt x="1572" y="79"/>
                </a:cubicBezTo>
                <a:cubicBezTo>
                  <a:pt x="1567" y="107"/>
                  <a:pt x="1567" y="107"/>
                  <a:pt x="1567" y="107"/>
                </a:cubicBezTo>
                <a:cubicBezTo>
                  <a:pt x="1572" y="107"/>
                  <a:pt x="1572" y="107"/>
                  <a:pt x="1572" y="107"/>
                </a:cubicBezTo>
                <a:cubicBezTo>
                  <a:pt x="1574" y="95"/>
                  <a:pt x="1574" y="95"/>
                  <a:pt x="1574" y="95"/>
                </a:cubicBezTo>
                <a:cubicBezTo>
                  <a:pt x="1578" y="95"/>
                  <a:pt x="1578" y="95"/>
                  <a:pt x="1578" y="95"/>
                </a:cubicBezTo>
                <a:cubicBezTo>
                  <a:pt x="1582" y="106"/>
                  <a:pt x="1582" y="106"/>
                  <a:pt x="1582" y="106"/>
                </a:cubicBezTo>
                <a:cubicBezTo>
                  <a:pt x="1588" y="106"/>
                  <a:pt x="1588" y="106"/>
                  <a:pt x="1588" y="106"/>
                </a:cubicBezTo>
                <a:cubicBezTo>
                  <a:pt x="1583" y="95"/>
                  <a:pt x="1583" y="95"/>
                  <a:pt x="1583" y="95"/>
                </a:cubicBezTo>
                <a:cubicBezTo>
                  <a:pt x="1584" y="95"/>
                  <a:pt x="1590" y="95"/>
                  <a:pt x="1591" y="87"/>
                </a:cubicBezTo>
                <a:close/>
                <a:moveTo>
                  <a:pt x="1586" y="87"/>
                </a:moveTo>
                <a:cubicBezTo>
                  <a:pt x="1586" y="92"/>
                  <a:pt x="1580" y="92"/>
                  <a:pt x="1580" y="92"/>
                </a:cubicBezTo>
                <a:cubicBezTo>
                  <a:pt x="1575" y="92"/>
                  <a:pt x="1575" y="92"/>
                  <a:pt x="1575" y="92"/>
                </a:cubicBezTo>
                <a:cubicBezTo>
                  <a:pt x="1577" y="82"/>
                  <a:pt x="1577" y="82"/>
                  <a:pt x="1577" y="82"/>
                </a:cubicBezTo>
                <a:cubicBezTo>
                  <a:pt x="1582" y="82"/>
                  <a:pt x="1582" y="82"/>
                  <a:pt x="1582" y="82"/>
                </a:cubicBezTo>
                <a:cubicBezTo>
                  <a:pt x="1582" y="82"/>
                  <a:pt x="1586" y="82"/>
                  <a:pt x="1586" y="87"/>
                </a:cubicBezTo>
                <a:close/>
              </a:path>
            </a:pathLst>
          </a:custGeom>
          <a:solidFill>
            <a:srgbClr val="737373"/>
          </a:solidFill>
          <a:ln w="9525">
            <a:noFill/>
            <a:round/>
            <a:headEnd/>
            <a:tailEnd/>
          </a:ln>
        </p:spPr>
        <p:txBody>
          <a:bodyPr/>
          <a:lstStyle/>
          <a:p>
            <a:pPr>
              <a:defRPr/>
            </a:pPr>
            <a:endParaRPr lang="en-US" dirty="0"/>
          </a:p>
        </p:txBody>
      </p:sp>
      <p:sp>
        <p:nvSpPr>
          <p:cNvPr id="2" name="Title 1"/>
          <p:cNvSpPr>
            <a:spLocks noGrp="1"/>
          </p:cNvSpPr>
          <p:nvPr>
            <p:ph type="ctrTitle"/>
          </p:nvPr>
        </p:nvSpPr>
        <p:spPr>
          <a:xfrm>
            <a:off x="1719792" y="4441369"/>
            <a:ext cx="7043208" cy="875213"/>
          </a:xfrm>
        </p:spPr>
        <p:txBody>
          <a:bodyPr anchor="ctr" anchorCtr="0"/>
          <a:lstStyle>
            <a:lvl1pPr algn="r">
              <a:lnSpc>
                <a:spcPct val="90000"/>
              </a:lnSpc>
              <a:defRPr sz="3600">
                <a:gradFill>
                  <a:gsLst>
                    <a:gs pos="0">
                      <a:schemeClr val="bg1"/>
                    </a:gs>
                    <a:gs pos="100000">
                      <a:schemeClr val="bg1"/>
                    </a:gs>
                  </a:gsLst>
                  <a:lin ang="13500000" scaled="1"/>
                </a:gradFill>
              </a:defRPr>
            </a:lvl1pPr>
          </a:lstStyle>
          <a:p>
            <a:r>
              <a:rPr lang="en-US"/>
              <a:t>Click to edit Master title style</a:t>
            </a:r>
            <a:endParaRPr lang="en-US" dirty="0"/>
          </a:p>
        </p:txBody>
      </p:sp>
      <p:sp>
        <p:nvSpPr>
          <p:cNvPr id="3" name="Subtitle 2"/>
          <p:cNvSpPr>
            <a:spLocks noGrp="1"/>
          </p:cNvSpPr>
          <p:nvPr>
            <p:ph type="subTitle" idx="1"/>
          </p:nvPr>
        </p:nvSpPr>
        <p:spPr>
          <a:xfrm>
            <a:off x="1719792" y="5211881"/>
            <a:ext cx="7043208" cy="461665"/>
          </a:xfrm>
        </p:spPr>
        <p:txBody>
          <a:bodyPr/>
          <a:lstStyle>
            <a:lvl1pPr marL="0" indent="0" algn="r">
              <a:lnSpc>
                <a:spcPct val="90000"/>
              </a:lnSpc>
              <a:spcBef>
                <a:spcPts val="0"/>
              </a:spcBef>
              <a:spcAft>
                <a:spcPts val="0"/>
              </a:spcAft>
              <a:buNone/>
              <a:defRPr>
                <a:gradFill>
                  <a:gsLst>
                    <a:gs pos="0">
                      <a:schemeClr val="bg1"/>
                    </a:gs>
                    <a:gs pos="100000">
                      <a:schemeClr val="bg1"/>
                    </a:gs>
                  </a:gsLst>
                  <a:lin ang="13500000" scaled="1"/>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p:nvPr>
        </p:nvSpPr>
        <p:spPr>
          <a:xfrm>
            <a:off x="2636837" y="3608912"/>
            <a:ext cx="6126163" cy="762000"/>
          </a:xfrm>
        </p:spPr>
        <p:txBody>
          <a:bodyPr anchor="ctr" anchorCtr="0">
            <a:scene3d>
              <a:camera prst="orthographicFront"/>
              <a:lightRig rig="flat" dir="t"/>
            </a:scene3d>
            <a:sp3d>
              <a:contourClr>
                <a:srgbClr val="F4A234"/>
              </a:contourClr>
            </a:sp3d>
          </a:bodyPr>
          <a:lstStyle>
            <a:lvl1pPr marL="0" indent="0" algn="r" defTabSz="914400" rtl="0" eaLnBrk="1" latinLnBrk="0" hangingPunct="1">
              <a:lnSpc>
                <a:spcPct val="90000"/>
              </a:lnSpc>
              <a:spcBef>
                <a:spcPct val="0"/>
              </a:spcBef>
              <a:buFont typeface="Arial" pitchFamily="34" charset="0"/>
              <a:buNone/>
              <a:defRPr lang="en-US" sz="4800" b="0" i="1" kern="1200" dirty="0" smtClean="0">
                <a:ln>
                  <a:noFill/>
                </a:ln>
                <a:gradFill>
                  <a:gsLst>
                    <a:gs pos="0">
                      <a:schemeClr val="tx1"/>
                    </a:gs>
                    <a:gs pos="100000">
                      <a:schemeClr val="tx1"/>
                    </a:gs>
                  </a:gsLst>
                  <a:lin ang="5400000" scaled="0"/>
                </a:gradFill>
                <a:effectLst>
                  <a:outerShdw blurRad="38100" dist="38100" dir="2700000" algn="tl">
                    <a:srgbClr val="000000">
                      <a:alpha val="43137"/>
                    </a:srgbClr>
                  </a:outerShdw>
                </a:effectLst>
                <a:latin typeface="Segoe" pitchFamily="34" charset="0"/>
                <a:ea typeface="+mj-ea"/>
                <a:cs typeface="+mj-cs"/>
              </a:defRPr>
            </a:lvl1pPr>
          </a:lstStyle>
          <a:p>
            <a:pPr lvl="0"/>
            <a:r>
              <a:rPr lang="en-US"/>
              <a:t>Click to edit Master text styles</a:t>
            </a:r>
          </a:p>
        </p:txBody>
      </p:sp>
    </p:spTree>
    <p:extLst>
      <p:ext uri="{BB962C8B-B14F-4D97-AF65-F5344CB8AC3E}">
        <p14:creationId xmlns:p14="http://schemas.microsoft.com/office/powerpoint/2010/main" val="4142347954"/>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Freeform 6">
            <a:extLst>
              <a:ext uri="{FF2B5EF4-FFF2-40B4-BE49-F238E27FC236}">
                <a16:creationId xmlns:a16="http://schemas.microsoft.com/office/drawing/2014/main" id="{895D165D-5010-032F-CF15-519D671B11F5}"/>
              </a:ext>
            </a:extLst>
          </p:cNvPr>
          <p:cNvSpPr>
            <a:spLocks noEditPoints="1"/>
          </p:cNvSpPr>
          <p:nvPr/>
        </p:nvSpPr>
        <p:spPr bwMode="auto">
          <a:xfrm>
            <a:off x="8204200" y="180975"/>
            <a:ext cx="750888" cy="127000"/>
          </a:xfrm>
          <a:custGeom>
            <a:avLst/>
            <a:gdLst/>
            <a:ahLst/>
            <a:cxnLst>
              <a:cxn ang="0">
                <a:pos x="352" y="0"/>
              </a:cxn>
              <a:cxn ang="0">
                <a:pos x="411" y="40"/>
              </a:cxn>
              <a:cxn ang="0">
                <a:pos x="1578" y="119"/>
              </a:cxn>
              <a:cxn ang="0">
                <a:pos x="1578" y="119"/>
              </a:cxn>
              <a:cxn ang="0">
                <a:pos x="235" y="0"/>
              </a:cxn>
              <a:cxn ang="0">
                <a:pos x="161" y="0"/>
              </a:cxn>
              <a:cxn ang="0">
                <a:pos x="0" y="259"/>
              </a:cxn>
              <a:cxn ang="0">
                <a:pos x="111" y="119"/>
              </a:cxn>
              <a:cxn ang="0">
                <a:pos x="168" y="259"/>
              </a:cxn>
              <a:cxn ang="0">
                <a:pos x="207" y="259"/>
              </a:cxn>
              <a:cxn ang="0">
                <a:pos x="337" y="0"/>
              </a:cxn>
              <a:cxn ang="0">
                <a:pos x="1510" y="69"/>
              </a:cxn>
              <a:cxn ang="0">
                <a:pos x="1453" y="23"/>
              </a:cxn>
              <a:cxn ang="0">
                <a:pos x="1415" y="69"/>
              </a:cxn>
              <a:cxn ang="0">
                <a:pos x="1440" y="41"/>
              </a:cxn>
              <a:cxn ang="0">
                <a:pos x="1375" y="14"/>
              </a:cxn>
              <a:cxn ang="0">
                <a:pos x="1320" y="68"/>
              </a:cxn>
              <a:cxn ang="0">
                <a:pos x="1340" y="111"/>
              </a:cxn>
              <a:cxn ang="0">
                <a:pos x="1374" y="259"/>
              </a:cxn>
              <a:cxn ang="0">
                <a:pos x="1433" y="111"/>
              </a:cxn>
              <a:cxn ang="0">
                <a:pos x="1417" y="246"/>
              </a:cxn>
              <a:cxn ang="0">
                <a:pos x="1496" y="259"/>
              </a:cxn>
              <a:cxn ang="0">
                <a:pos x="1480" y="208"/>
              </a:cxn>
              <a:cxn ang="0">
                <a:pos x="1499" y="113"/>
              </a:cxn>
              <a:cxn ang="0">
                <a:pos x="1534" y="69"/>
              </a:cxn>
              <a:cxn ang="0">
                <a:pos x="1187" y="262"/>
              </a:cxn>
              <a:cxn ang="0">
                <a:pos x="739" y="63"/>
              </a:cxn>
              <a:cxn ang="0">
                <a:pos x="684" y="67"/>
              </a:cxn>
              <a:cxn ang="0">
                <a:pos x="572" y="259"/>
              </a:cxn>
              <a:cxn ang="0">
                <a:pos x="659" y="183"/>
              </a:cxn>
              <a:cxn ang="0">
                <a:pos x="739" y="63"/>
              </a:cxn>
              <a:cxn ang="0">
                <a:pos x="336" y="66"/>
              </a:cxn>
              <a:cxn ang="0">
                <a:pos x="364" y="259"/>
              </a:cxn>
              <a:cxn ang="0">
                <a:pos x="1103" y="123"/>
              </a:cxn>
              <a:cxn ang="0">
                <a:pos x="924" y="114"/>
              </a:cxn>
              <a:cxn ang="0">
                <a:pos x="998" y="221"/>
              </a:cxn>
              <a:cxn ang="0">
                <a:pos x="852" y="191"/>
              </a:cxn>
              <a:cxn ang="0">
                <a:pos x="837" y="60"/>
              </a:cxn>
              <a:cxn ang="0">
                <a:pos x="898" y="201"/>
              </a:cxn>
              <a:cxn ang="0">
                <a:pos x="1097" y="188"/>
              </a:cxn>
              <a:cxn ang="0">
                <a:pos x="1013" y="98"/>
              </a:cxn>
              <a:cxn ang="0">
                <a:pos x="1103" y="123"/>
              </a:cxn>
              <a:cxn ang="0">
                <a:pos x="523" y="61"/>
              </a:cxn>
              <a:cxn ang="0">
                <a:pos x="580" y="188"/>
              </a:cxn>
              <a:cxn ang="0">
                <a:pos x="484" y="215"/>
              </a:cxn>
              <a:cxn ang="0">
                <a:pos x="529" y="139"/>
              </a:cxn>
              <a:cxn ang="0">
                <a:pos x="1578" y="114"/>
              </a:cxn>
              <a:cxn ang="0">
                <a:pos x="1578" y="114"/>
              </a:cxn>
              <a:cxn ang="0">
                <a:pos x="1194" y="214"/>
              </a:cxn>
              <a:cxn ang="0">
                <a:pos x="833" y="105"/>
              </a:cxn>
              <a:cxn ang="0">
                <a:pos x="833" y="105"/>
              </a:cxn>
              <a:cxn ang="0">
                <a:pos x="1585" y="79"/>
              </a:cxn>
              <a:cxn ang="0">
                <a:pos x="1567" y="107"/>
              </a:cxn>
              <a:cxn ang="0">
                <a:pos x="1574" y="95"/>
              </a:cxn>
              <a:cxn ang="0">
                <a:pos x="1582" y="106"/>
              </a:cxn>
              <a:cxn ang="0">
                <a:pos x="1583" y="95"/>
              </a:cxn>
              <a:cxn ang="0">
                <a:pos x="1586" y="87"/>
              </a:cxn>
              <a:cxn ang="0">
                <a:pos x="1575" y="92"/>
              </a:cxn>
              <a:cxn ang="0">
                <a:pos x="1582" y="82"/>
              </a:cxn>
            </a:cxnLst>
            <a:rect l="0" t="0" r="r" b="b"/>
            <a:pathLst>
              <a:path w="1614" h="273">
                <a:moveTo>
                  <a:pt x="419" y="0"/>
                </a:moveTo>
                <a:cubicBezTo>
                  <a:pt x="352" y="0"/>
                  <a:pt x="352" y="0"/>
                  <a:pt x="352" y="0"/>
                </a:cubicBezTo>
                <a:cubicBezTo>
                  <a:pt x="343" y="40"/>
                  <a:pt x="343" y="40"/>
                  <a:pt x="343" y="40"/>
                </a:cubicBezTo>
                <a:cubicBezTo>
                  <a:pt x="411" y="40"/>
                  <a:pt x="411" y="40"/>
                  <a:pt x="411" y="40"/>
                </a:cubicBezTo>
                <a:cubicBezTo>
                  <a:pt x="419" y="0"/>
                  <a:pt x="419" y="0"/>
                  <a:pt x="419" y="0"/>
                </a:cubicBezTo>
                <a:close/>
                <a:moveTo>
                  <a:pt x="1578" y="119"/>
                </a:moveTo>
                <a:cubicBezTo>
                  <a:pt x="1614" y="119"/>
                  <a:pt x="1614" y="66"/>
                  <a:pt x="1578" y="66"/>
                </a:cubicBezTo>
                <a:cubicBezTo>
                  <a:pt x="1543" y="66"/>
                  <a:pt x="1543" y="119"/>
                  <a:pt x="1578" y="119"/>
                </a:cubicBezTo>
                <a:close/>
                <a:moveTo>
                  <a:pt x="337" y="0"/>
                </a:moveTo>
                <a:cubicBezTo>
                  <a:pt x="235" y="0"/>
                  <a:pt x="235" y="0"/>
                  <a:pt x="235" y="0"/>
                </a:cubicBezTo>
                <a:cubicBezTo>
                  <a:pt x="166" y="143"/>
                  <a:pt x="166" y="143"/>
                  <a:pt x="166" y="143"/>
                </a:cubicBezTo>
                <a:cubicBezTo>
                  <a:pt x="161" y="0"/>
                  <a:pt x="161" y="0"/>
                  <a:pt x="161" y="0"/>
                </a:cubicBezTo>
                <a:cubicBezTo>
                  <a:pt x="57" y="0"/>
                  <a:pt x="57" y="0"/>
                  <a:pt x="57" y="0"/>
                </a:cubicBezTo>
                <a:cubicBezTo>
                  <a:pt x="0" y="259"/>
                  <a:pt x="0" y="259"/>
                  <a:pt x="0" y="259"/>
                </a:cubicBezTo>
                <a:cubicBezTo>
                  <a:pt x="76" y="259"/>
                  <a:pt x="76" y="259"/>
                  <a:pt x="76" y="259"/>
                </a:cubicBezTo>
                <a:cubicBezTo>
                  <a:pt x="111" y="119"/>
                  <a:pt x="111" y="119"/>
                  <a:pt x="111" y="119"/>
                </a:cubicBezTo>
                <a:cubicBezTo>
                  <a:pt x="114" y="259"/>
                  <a:pt x="114" y="259"/>
                  <a:pt x="114" y="259"/>
                </a:cubicBezTo>
                <a:cubicBezTo>
                  <a:pt x="168" y="259"/>
                  <a:pt x="168" y="259"/>
                  <a:pt x="168" y="259"/>
                </a:cubicBezTo>
                <a:cubicBezTo>
                  <a:pt x="237" y="119"/>
                  <a:pt x="237" y="119"/>
                  <a:pt x="237" y="119"/>
                </a:cubicBezTo>
                <a:cubicBezTo>
                  <a:pt x="207" y="259"/>
                  <a:pt x="207" y="259"/>
                  <a:pt x="207" y="259"/>
                </a:cubicBezTo>
                <a:cubicBezTo>
                  <a:pt x="280" y="259"/>
                  <a:pt x="280" y="259"/>
                  <a:pt x="280" y="259"/>
                </a:cubicBezTo>
                <a:cubicBezTo>
                  <a:pt x="337" y="0"/>
                  <a:pt x="337" y="0"/>
                  <a:pt x="337" y="0"/>
                </a:cubicBezTo>
                <a:close/>
                <a:moveTo>
                  <a:pt x="1534" y="69"/>
                </a:moveTo>
                <a:cubicBezTo>
                  <a:pt x="1510" y="69"/>
                  <a:pt x="1510" y="69"/>
                  <a:pt x="1510" y="69"/>
                </a:cubicBezTo>
                <a:cubicBezTo>
                  <a:pt x="1520" y="23"/>
                  <a:pt x="1520" y="23"/>
                  <a:pt x="1520" y="23"/>
                </a:cubicBezTo>
                <a:cubicBezTo>
                  <a:pt x="1453" y="23"/>
                  <a:pt x="1453" y="23"/>
                  <a:pt x="1453" y="23"/>
                </a:cubicBezTo>
                <a:cubicBezTo>
                  <a:pt x="1442" y="69"/>
                  <a:pt x="1442" y="69"/>
                  <a:pt x="1442" y="69"/>
                </a:cubicBezTo>
                <a:cubicBezTo>
                  <a:pt x="1415" y="69"/>
                  <a:pt x="1415" y="69"/>
                  <a:pt x="1415" y="69"/>
                </a:cubicBezTo>
                <a:cubicBezTo>
                  <a:pt x="1415" y="69"/>
                  <a:pt x="1418" y="50"/>
                  <a:pt x="1422" y="46"/>
                </a:cubicBezTo>
                <a:cubicBezTo>
                  <a:pt x="1427" y="41"/>
                  <a:pt x="1440" y="41"/>
                  <a:pt x="1440" y="41"/>
                </a:cubicBezTo>
                <a:cubicBezTo>
                  <a:pt x="1448" y="5"/>
                  <a:pt x="1448" y="5"/>
                  <a:pt x="1448" y="5"/>
                </a:cubicBezTo>
                <a:cubicBezTo>
                  <a:pt x="1448" y="5"/>
                  <a:pt x="1392" y="0"/>
                  <a:pt x="1375" y="14"/>
                </a:cubicBezTo>
                <a:cubicBezTo>
                  <a:pt x="1352" y="32"/>
                  <a:pt x="1348" y="67"/>
                  <a:pt x="1348" y="68"/>
                </a:cubicBezTo>
                <a:cubicBezTo>
                  <a:pt x="1320" y="68"/>
                  <a:pt x="1320" y="68"/>
                  <a:pt x="1320" y="68"/>
                </a:cubicBezTo>
                <a:cubicBezTo>
                  <a:pt x="1309" y="111"/>
                  <a:pt x="1309" y="111"/>
                  <a:pt x="1309" y="111"/>
                </a:cubicBezTo>
                <a:cubicBezTo>
                  <a:pt x="1340" y="111"/>
                  <a:pt x="1340" y="111"/>
                  <a:pt x="1340" y="111"/>
                </a:cubicBezTo>
                <a:cubicBezTo>
                  <a:pt x="1304" y="259"/>
                  <a:pt x="1304" y="259"/>
                  <a:pt x="1304" y="259"/>
                </a:cubicBezTo>
                <a:cubicBezTo>
                  <a:pt x="1374" y="259"/>
                  <a:pt x="1374" y="259"/>
                  <a:pt x="1374" y="259"/>
                </a:cubicBezTo>
                <a:cubicBezTo>
                  <a:pt x="1407" y="111"/>
                  <a:pt x="1407" y="111"/>
                  <a:pt x="1407" y="111"/>
                </a:cubicBezTo>
                <a:cubicBezTo>
                  <a:pt x="1433" y="111"/>
                  <a:pt x="1433" y="111"/>
                  <a:pt x="1433" y="111"/>
                </a:cubicBezTo>
                <a:cubicBezTo>
                  <a:pt x="1410" y="216"/>
                  <a:pt x="1410" y="216"/>
                  <a:pt x="1410" y="216"/>
                </a:cubicBezTo>
                <a:cubicBezTo>
                  <a:pt x="1408" y="227"/>
                  <a:pt x="1410" y="237"/>
                  <a:pt x="1417" y="246"/>
                </a:cubicBezTo>
                <a:cubicBezTo>
                  <a:pt x="1428" y="260"/>
                  <a:pt x="1441" y="259"/>
                  <a:pt x="1446" y="259"/>
                </a:cubicBezTo>
                <a:cubicBezTo>
                  <a:pt x="1496" y="259"/>
                  <a:pt x="1496" y="259"/>
                  <a:pt x="1496" y="259"/>
                </a:cubicBezTo>
                <a:cubicBezTo>
                  <a:pt x="1508" y="210"/>
                  <a:pt x="1508" y="210"/>
                  <a:pt x="1508" y="210"/>
                </a:cubicBezTo>
                <a:cubicBezTo>
                  <a:pt x="1508" y="210"/>
                  <a:pt x="1484" y="213"/>
                  <a:pt x="1480" y="208"/>
                </a:cubicBezTo>
                <a:cubicBezTo>
                  <a:pt x="1477" y="204"/>
                  <a:pt x="1479" y="198"/>
                  <a:pt x="1480" y="194"/>
                </a:cubicBezTo>
                <a:cubicBezTo>
                  <a:pt x="1499" y="113"/>
                  <a:pt x="1499" y="113"/>
                  <a:pt x="1499" y="113"/>
                </a:cubicBezTo>
                <a:cubicBezTo>
                  <a:pt x="1523" y="113"/>
                  <a:pt x="1523" y="113"/>
                  <a:pt x="1523" y="113"/>
                </a:cubicBezTo>
                <a:cubicBezTo>
                  <a:pt x="1534" y="69"/>
                  <a:pt x="1534" y="69"/>
                  <a:pt x="1534" y="69"/>
                </a:cubicBezTo>
                <a:close/>
                <a:moveTo>
                  <a:pt x="1233" y="60"/>
                </a:moveTo>
                <a:cubicBezTo>
                  <a:pt x="1096" y="51"/>
                  <a:pt x="1051" y="256"/>
                  <a:pt x="1187" y="262"/>
                </a:cubicBezTo>
                <a:cubicBezTo>
                  <a:pt x="1331" y="269"/>
                  <a:pt x="1370" y="68"/>
                  <a:pt x="1233" y="60"/>
                </a:cubicBezTo>
                <a:close/>
                <a:moveTo>
                  <a:pt x="739" y="63"/>
                </a:moveTo>
                <a:cubicBezTo>
                  <a:pt x="706" y="64"/>
                  <a:pt x="687" y="78"/>
                  <a:pt x="678" y="89"/>
                </a:cubicBezTo>
                <a:cubicBezTo>
                  <a:pt x="684" y="67"/>
                  <a:pt x="684" y="67"/>
                  <a:pt x="684" y="67"/>
                </a:cubicBezTo>
                <a:cubicBezTo>
                  <a:pt x="617" y="69"/>
                  <a:pt x="617" y="69"/>
                  <a:pt x="617" y="69"/>
                </a:cubicBezTo>
                <a:cubicBezTo>
                  <a:pt x="572" y="259"/>
                  <a:pt x="572" y="259"/>
                  <a:pt x="572" y="259"/>
                </a:cubicBezTo>
                <a:cubicBezTo>
                  <a:pt x="644" y="259"/>
                  <a:pt x="644" y="259"/>
                  <a:pt x="644" y="259"/>
                </a:cubicBezTo>
                <a:cubicBezTo>
                  <a:pt x="659" y="183"/>
                  <a:pt x="659" y="183"/>
                  <a:pt x="659" y="183"/>
                </a:cubicBezTo>
                <a:cubicBezTo>
                  <a:pt x="665" y="155"/>
                  <a:pt x="675" y="130"/>
                  <a:pt x="725" y="127"/>
                </a:cubicBezTo>
                <a:cubicBezTo>
                  <a:pt x="739" y="63"/>
                  <a:pt x="739" y="63"/>
                  <a:pt x="739" y="63"/>
                </a:cubicBezTo>
                <a:close/>
                <a:moveTo>
                  <a:pt x="405" y="66"/>
                </a:moveTo>
                <a:cubicBezTo>
                  <a:pt x="336" y="66"/>
                  <a:pt x="336" y="66"/>
                  <a:pt x="336" y="66"/>
                </a:cubicBezTo>
                <a:cubicBezTo>
                  <a:pt x="293" y="259"/>
                  <a:pt x="293" y="259"/>
                  <a:pt x="293" y="259"/>
                </a:cubicBezTo>
                <a:cubicBezTo>
                  <a:pt x="364" y="259"/>
                  <a:pt x="364" y="259"/>
                  <a:pt x="364" y="259"/>
                </a:cubicBezTo>
                <a:cubicBezTo>
                  <a:pt x="405" y="66"/>
                  <a:pt x="405" y="66"/>
                  <a:pt x="405" y="66"/>
                </a:cubicBezTo>
                <a:close/>
                <a:moveTo>
                  <a:pt x="1103" y="123"/>
                </a:moveTo>
                <a:cubicBezTo>
                  <a:pt x="1101" y="119"/>
                  <a:pt x="1121" y="60"/>
                  <a:pt x="1022" y="60"/>
                </a:cubicBezTo>
                <a:cubicBezTo>
                  <a:pt x="976" y="60"/>
                  <a:pt x="930" y="75"/>
                  <a:pt x="924" y="114"/>
                </a:cubicBezTo>
                <a:cubicBezTo>
                  <a:pt x="916" y="168"/>
                  <a:pt x="980" y="178"/>
                  <a:pt x="998" y="182"/>
                </a:cubicBezTo>
                <a:cubicBezTo>
                  <a:pt x="1035" y="190"/>
                  <a:pt x="1029" y="220"/>
                  <a:pt x="998" y="221"/>
                </a:cubicBezTo>
                <a:cubicBezTo>
                  <a:pt x="959" y="222"/>
                  <a:pt x="970" y="191"/>
                  <a:pt x="970" y="191"/>
                </a:cubicBezTo>
                <a:cubicBezTo>
                  <a:pt x="852" y="191"/>
                  <a:pt x="852" y="191"/>
                  <a:pt x="852" y="191"/>
                </a:cubicBezTo>
                <a:cubicBezTo>
                  <a:pt x="852" y="191"/>
                  <a:pt x="913" y="170"/>
                  <a:pt x="913" y="171"/>
                </a:cubicBezTo>
                <a:cubicBezTo>
                  <a:pt x="925" y="135"/>
                  <a:pt x="918" y="63"/>
                  <a:pt x="837" y="60"/>
                </a:cubicBezTo>
                <a:cubicBezTo>
                  <a:pt x="701" y="54"/>
                  <a:pt x="655" y="252"/>
                  <a:pt x="781" y="264"/>
                </a:cubicBezTo>
                <a:cubicBezTo>
                  <a:pt x="871" y="273"/>
                  <a:pt x="898" y="201"/>
                  <a:pt x="898" y="201"/>
                </a:cubicBezTo>
                <a:cubicBezTo>
                  <a:pt x="898" y="201"/>
                  <a:pt x="885" y="265"/>
                  <a:pt x="990" y="266"/>
                </a:cubicBezTo>
                <a:cubicBezTo>
                  <a:pt x="1088" y="267"/>
                  <a:pt x="1098" y="202"/>
                  <a:pt x="1097" y="188"/>
                </a:cubicBezTo>
                <a:cubicBezTo>
                  <a:pt x="1093" y="139"/>
                  <a:pt x="1051" y="138"/>
                  <a:pt x="1011" y="129"/>
                </a:cubicBezTo>
                <a:cubicBezTo>
                  <a:pt x="979" y="122"/>
                  <a:pt x="988" y="98"/>
                  <a:pt x="1013" y="98"/>
                </a:cubicBezTo>
                <a:cubicBezTo>
                  <a:pt x="1044" y="97"/>
                  <a:pt x="1036" y="123"/>
                  <a:pt x="1036" y="123"/>
                </a:cubicBezTo>
                <a:cubicBezTo>
                  <a:pt x="1103" y="123"/>
                  <a:pt x="1103" y="123"/>
                  <a:pt x="1103" y="123"/>
                </a:cubicBezTo>
                <a:close/>
                <a:moveTo>
                  <a:pt x="592" y="139"/>
                </a:moveTo>
                <a:cubicBezTo>
                  <a:pt x="592" y="137"/>
                  <a:pt x="595" y="65"/>
                  <a:pt x="523" y="61"/>
                </a:cubicBezTo>
                <a:cubicBezTo>
                  <a:pt x="374" y="54"/>
                  <a:pt x="348" y="264"/>
                  <a:pt x="472" y="266"/>
                </a:cubicBezTo>
                <a:cubicBezTo>
                  <a:pt x="568" y="267"/>
                  <a:pt x="580" y="189"/>
                  <a:pt x="580" y="188"/>
                </a:cubicBezTo>
                <a:cubicBezTo>
                  <a:pt x="518" y="188"/>
                  <a:pt x="518" y="188"/>
                  <a:pt x="518" y="188"/>
                </a:cubicBezTo>
                <a:cubicBezTo>
                  <a:pt x="516" y="191"/>
                  <a:pt x="506" y="215"/>
                  <a:pt x="484" y="215"/>
                </a:cubicBezTo>
                <a:cubicBezTo>
                  <a:pt x="440" y="215"/>
                  <a:pt x="472" y="109"/>
                  <a:pt x="510" y="108"/>
                </a:cubicBezTo>
                <a:cubicBezTo>
                  <a:pt x="533" y="107"/>
                  <a:pt x="529" y="138"/>
                  <a:pt x="529" y="139"/>
                </a:cubicBezTo>
                <a:cubicBezTo>
                  <a:pt x="592" y="139"/>
                  <a:pt x="592" y="139"/>
                  <a:pt x="592" y="139"/>
                </a:cubicBezTo>
                <a:close/>
                <a:moveTo>
                  <a:pt x="1578" y="114"/>
                </a:moveTo>
                <a:cubicBezTo>
                  <a:pt x="1549" y="114"/>
                  <a:pt x="1549" y="71"/>
                  <a:pt x="1578" y="71"/>
                </a:cubicBezTo>
                <a:cubicBezTo>
                  <a:pt x="1608" y="71"/>
                  <a:pt x="1608" y="114"/>
                  <a:pt x="1578" y="114"/>
                </a:cubicBezTo>
                <a:close/>
                <a:moveTo>
                  <a:pt x="1229" y="105"/>
                </a:moveTo>
                <a:cubicBezTo>
                  <a:pt x="1267" y="117"/>
                  <a:pt x="1234" y="228"/>
                  <a:pt x="1194" y="214"/>
                </a:cubicBezTo>
                <a:cubicBezTo>
                  <a:pt x="1157" y="201"/>
                  <a:pt x="1191" y="93"/>
                  <a:pt x="1229" y="105"/>
                </a:cubicBezTo>
                <a:close/>
                <a:moveTo>
                  <a:pt x="833" y="105"/>
                </a:moveTo>
                <a:cubicBezTo>
                  <a:pt x="871" y="117"/>
                  <a:pt x="837" y="228"/>
                  <a:pt x="797" y="214"/>
                </a:cubicBezTo>
                <a:cubicBezTo>
                  <a:pt x="756" y="199"/>
                  <a:pt x="796" y="94"/>
                  <a:pt x="833" y="105"/>
                </a:cubicBezTo>
                <a:close/>
                <a:moveTo>
                  <a:pt x="1591" y="87"/>
                </a:moveTo>
                <a:cubicBezTo>
                  <a:pt x="1592" y="80"/>
                  <a:pt x="1585" y="79"/>
                  <a:pt x="1585" y="79"/>
                </a:cubicBezTo>
                <a:cubicBezTo>
                  <a:pt x="1572" y="79"/>
                  <a:pt x="1572" y="79"/>
                  <a:pt x="1572" y="79"/>
                </a:cubicBezTo>
                <a:cubicBezTo>
                  <a:pt x="1567" y="107"/>
                  <a:pt x="1567" y="107"/>
                  <a:pt x="1567" y="107"/>
                </a:cubicBezTo>
                <a:cubicBezTo>
                  <a:pt x="1572" y="107"/>
                  <a:pt x="1572" y="107"/>
                  <a:pt x="1572" y="107"/>
                </a:cubicBezTo>
                <a:cubicBezTo>
                  <a:pt x="1574" y="95"/>
                  <a:pt x="1574" y="95"/>
                  <a:pt x="1574" y="95"/>
                </a:cubicBezTo>
                <a:cubicBezTo>
                  <a:pt x="1578" y="95"/>
                  <a:pt x="1578" y="95"/>
                  <a:pt x="1578" y="95"/>
                </a:cubicBezTo>
                <a:cubicBezTo>
                  <a:pt x="1582" y="106"/>
                  <a:pt x="1582" y="106"/>
                  <a:pt x="1582" y="106"/>
                </a:cubicBezTo>
                <a:cubicBezTo>
                  <a:pt x="1588" y="106"/>
                  <a:pt x="1588" y="106"/>
                  <a:pt x="1588" y="106"/>
                </a:cubicBezTo>
                <a:cubicBezTo>
                  <a:pt x="1583" y="95"/>
                  <a:pt x="1583" y="95"/>
                  <a:pt x="1583" y="95"/>
                </a:cubicBezTo>
                <a:cubicBezTo>
                  <a:pt x="1584" y="95"/>
                  <a:pt x="1590" y="95"/>
                  <a:pt x="1591" y="87"/>
                </a:cubicBezTo>
                <a:close/>
                <a:moveTo>
                  <a:pt x="1586" y="87"/>
                </a:moveTo>
                <a:cubicBezTo>
                  <a:pt x="1586" y="92"/>
                  <a:pt x="1580" y="92"/>
                  <a:pt x="1580" y="92"/>
                </a:cubicBezTo>
                <a:cubicBezTo>
                  <a:pt x="1575" y="92"/>
                  <a:pt x="1575" y="92"/>
                  <a:pt x="1575" y="92"/>
                </a:cubicBezTo>
                <a:cubicBezTo>
                  <a:pt x="1577" y="82"/>
                  <a:pt x="1577" y="82"/>
                  <a:pt x="1577" y="82"/>
                </a:cubicBezTo>
                <a:cubicBezTo>
                  <a:pt x="1582" y="82"/>
                  <a:pt x="1582" y="82"/>
                  <a:pt x="1582" y="82"/>
                </a:cubicBezTo>
                <a:cubicBezTo>
                  <a:pt x="1582" y="82"/>
                  <a:pt x="1586" y="82"/>
                  <a:pt x="1586" y="87"/>
                </a:cubicBezTo>
                <a:close/>
              </a:path>
            </a:pathLst>
          </a:custGeom>
          <a:solidFill>
            <a:srgbClr val="737373"/>
          </a:solidFill>
          <a:ln w="9525">
            <a:noFill/>
            <a:round/>
            <a:headEnd/>
            <a:tailEnd/>
          </a:ln>
        </p:spPr>
        <p:txBody>
          <a:bodyPr/>
          <a:lstStyle/>
          <a:p>
            <a:pPr>
              <a:defRPr/>
            </a:pP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spcAft>
                <a:spcPts val="600"/>
              </a:spcAf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2275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DE308DB4-CC4E-E349-405F-EB291B026D6C}"/>
              </a:ext>
            </a:extLst>
          </p:cNvPr>
          <p:cNvSpPr>
            <a:spLocks noEditPoints="1"/>
          </p:cNvSpPr>
          <p:nvPr/>
        </p:nvSpPr>
        <p:spPr bwMode="auto">
          <a:xfrm>
            <a:off x="8204200" y="180975"/>
            <a:ext cx="750888" cy="127000"/>
          </a:xfrm>
          <a:custGeom>
            <a:avLst/>
            <a:gdLst/>
            <a:ahLst/>
            <a:cxnLst>
              <a:cxn ang="0">
                <a:pos x="352" y="0"/>
              </a:cxn>
              <a:cxn ang="0">
                <a:pos x="411" y="40"/>
              </a:cxn>
              <a:cxn ang="0">
                <a:pos x="1578" y="119"/>
              </a:cxn>
              <a:cxn ang="0">
                <a:pos x="1578" y="119"/>
              </a:cxn>
              <a:cxn ang="0">
                <a:pos x="235" y="0"/>
              </a:cxn>
              <a:cxn ang="0">
                <a:pos x="161" y="0"/>
              </a:cxn>
              <a:cxn ang="0">
                <a:pos x="0" y="259"/>
              </a:cxn>
              <a:cxn ang="0">
                <a:pos x="111" y="119"/>
              </a:cxn>
              <a:cxn ang="0">
                <a:pos x="168" y="259"/>
              </a:cxn>
              <a:cxn ang="0">
                <a:pos x="207" y="259"/>
              </a:cxn>
              <a:cxn ang="0">
                <a:pos x="337" y="0"/>
              </a:cxn>
              <a:cxn ang="0">
                <a:pos x="1510" y="69"/>
              </a:cxn>
              <a:cxn ang="0">
                <a:pos x="1453" y="23"/>
              </a:cxn>
              <a:cxn ang="0">
                <a:pos x="1415" y="69"/>
              </a:cxn>
              <a:cxn ang="0">
                <a:pos x="1440" y="41"/>
              </a:cxn>
              <a:cxn ang="0">
                <a:pos x="1375" y="14"/>
              </a:cxn>
              <a:cxn ang="0">
                <a:pos x="1320" y="68"/>
              </a:cxn>
              <a:cxn ang="0">
                <a:pos x="1340" y="111"/>
              </a:cxn>
              <a:cxn ang="0">
                <a:pos x="1374" y="259"/>
              </a:cxn>
              <a:cxn ang="0">
                <a:pos x="1433" y="111"/>
              </a:cxn>
              <a:cxn ang="0">
                <a:pos x="1417" y="246"/>
              </a:cxn>
              <a:cxn ang="0">
                <a:pos x="1496" y="259"/>
              </a:cxn>
              <a:cxn ang="0">
                <a:pos x="1480" y="208"/>
              </a:cxn>
              <a:cxn ang="0">
                <a:pos x="1499" y="113"/>
              </a:cxn>
              <a:cxn ang="0">
                <a:pos x="1534" y="69"/>
              </a:cxn>
              <a:cxn ang="0">
                <a:pos x="1187" y="262"/>
              </a:cxn>
              <a:cxn ang="0">
                <a:pos x="739" y="63"/>
              </a:cxn>
              <a:cxn ang="0">
                <a:pos x="684" y="67"/>
              </a:cxn>
              <a:cxn ang="0">
                <a:pos x="572" y="259"/>
              </a:cxn>
              <a:cxn ang="0">
                <a:pos x="659" y="183"/>
              </a:cxn>
              <a:cxn ang="0">
                <a:pos x="739" y="63"/>
              </a:cxn>
              <a:cxn ang="0">
                <a:pos x="336" y="66"/>
              </a:cxn>
              <a:cxn ang="0">
                <a:pos x="364" y="259"/>
              </a:cxn>
              <a:cxn ang="0">
                <a:pos x="1103" y="123"/>
              </a:cxn>
              <a:cxn ang="0">
                <a:pos x="924" y="114"/>
              </a:cxn>
              <a:cxn ang="0">
                <a:pos x="998" y="221"/>
              </a:cxn>
              <a:cxn ang="0">
                <a:pos x="852" y="191"/>
              </a:cxn>
              <a:cxn ang="0">
                <a:pos x="837" y="60"/>
              </a:cxn>
              <a:cxn ang="0">
                <a:pos x="898" y="201"/>
              </a:cxn>
              <a:cxn ang="0">
                <a:pos x="1097" y="188"/>
              </a:cxn>
              <a:cxn ang="0">
                <a:pos x="1013" y="98"/>
              </a:cxn>
              <a:cxn ang="0">
                <a:pos x="1103" y="123"/>
              </a:cxn>
              <a:cxn ang="0">
                <a:pos x="523" y="61"/>
              </a:cxn>
              <a:cxn ang="0">
                <a:pos x="580" y="188"/>
              </a:cxn>
              <a:cxn ang="0">
                <a:pos x="484" y="215"/>
              </a:cxn>
              <a:cxn ang="0">
                <a:pos x="529" y="139"/>
              </a:cxn>
              <a:cxn ang="0">
                <a:pos x="1578" y="114"/>
              </a:cxn>
              <a:cxn ang="0">
                <a:pos x="1578" y="114"/>
              </a:cxn>
              <a:cxn ang="0">
                <a:pos x="1194" y="214"/>
              </a:cxn>
              <a:cxn ang="0">
                <a:pos x="833" y="105"/>
              </a:cxn>
              <a:cxn ang="0">
                <a:pos x="833" y="105"/>
              </a:cxn>
              <a:cxn ang="0">
                <a:pos x="1585" y="79"/>
              </a:cxn>
              <a:cxn ang="0">
                <a:pos x="1567" y="107"/>
              </a:cxn>
              <a:cxn ang="0">
                <a:pos x="1574" y="95"/>
              </a:cxn>
              <a:cxn ang="0">
                <a:pos x="1582" y="106"/>
              </a:cxn>
              <a:cxn ang="0">
                <a:pos x="1583" y="95"/>
              </a:cxn>
              <a:cxn ang="0">
                <a:pos x="1586" y="87"/>
              </a:cxn>
              <a:cxn ang="0">
                <a:pos x="1575" y="92"/>
              </a:cxn>
              <a:cxn ang="0">
                <a:pos x="1582" y="82"/>
              </a:cxn>
            </a:cxnLst>
            <a:rect l="0" t="0" r="r" b="b"/>
            <a:pathLst>
              <a:path w="1614" h="273">
                <a:moveTo>
                  <a:pt x="419" y="0"/>
                </a:moveTo>
                <a:cubicBezTo>
                  <a:pt x="352" y="0"/>
                  <a:pt x="352" y="0"/>
                  <a:pt x="352" y="0"/>
                </a:cubicBezTo>
                <a:cubicBezTo>
                  <a:pt x="343" y="40"/>
                  <a:pt x="343" y="40"/>
                  <a:pt x="343" y="40"/>
                </a:cubicBezTo>
                <a:cubicBezTo>
                  <a:pt x="411" y="40"/>
                  <a:pt x="411" y="40"/>
                  <a:pt x="411" y="40"/>
                </a:cubicBezTo>
                <a:cubicBezTo>
                  <a:pt x="419" y="0"/>
                  <a:pt x="419" y="0"/>
                  <a:pt x="419" y="0"/>
                </a:cubicBezTo>
                <a:close/>
                <a:moveTo>
                  <a:pt x="1578" y="119"/>
                </a:moveTo>
                <a:cubicBezTo>
                  <a:pt x="1614" y="119"/>
                  <a:pt x="1614" y="66"/>
                  <a:pt x="1578" y="66"/>
                </a:cubicBezTo>
                <a:cubicBezTo>
                  <a:pt x="1543" y="66"/>
                  <a:pt x="1543" y="119"/>
                  <a:pt x="1578" y="119"/>
                </a:cubicBezTo>
                <a:close/>
                <a:moveTo>
                  <a:pt x="337" y="0"/>
                </a:moveTo>
                <a:cubicBezTo>
                  <a:pt x="235" y="0"/>
                  <a:pt x="235" y="0"/>
                  <a:pt x="235" y="0"/>
                </a:cubicBezTo>
                <a:cubicBezTo>
                  <a:pt x="166" y="143"/>
                  <a:pt x="166" y="143"/>
                  <a:pt x="166" y="143"/>
                </a:cubicBezTo>
                <a:cubicBezTo>
                  <a:pt x="161" y="0"/>
                  <a:pt x="161" y="0"/>
                  <a:pt x="161" y="0"/>
                </a:cubicBezTo>
                <a:cubicBezTo>
                  <a:pt x="57" y="0"/>
                  <a:pt x="57" y="0"/>
                  <a:pt x="57" y="0"/>
                </a:cubicBezTo>
                <a:cubicBezTo>
                  <a:pt x="0" y="259"/>
                  <a:pt x="0" y="259"/>
                  <a:pt x="0" y="259"/>
                </a:cubicBezTo>
                <a:cubicBezTo>
                  <a:pt x="76" y="259"/>
                  <a:pt x="76" y="259"/>
                  <a:pt x="76" y="259"/>
                </a:cubicBezTo>
                <a:cubicBezTo>
                  <a:pt x="111" y="119"/>
                  <a:pt x="111" y="119"/>
                  <a:pt x="111" y="119"/>
                </a:cubicBezTo>
                <a:cubicBezTo>
                  <a:pt x="114" y="259"/>
                  <a:pt x="114" y="259"/>
                  <a:pt x="114" y="259"/>
                </a:cubicBezTo>
                <a:cubicBezTo>
                  <a:pt x="168" y="259"/>
                  <a:pt x="168" y="259"/>
                  <a:pt x="168" y="259"/>
                </a:cubicBezTo>
                <a:cubicBezTo>
                  <a:pt x="237" y="119"/>
                  <a:pt x="237" y="119"/>
                  <a:pt x="237" y="119"/>
                </a:cubicBezTo>
                <a:cubicBezTo>
                  <a:pt x="207" y="259"/>
                  <a:pt x="207" y="259"/>
                  <a:pt x="207" y="259"/>
                </a:cubicBezTo>
                <a:cubicBezTo>
                  <a:pt x="280" y="259"/>
                  <a:pt x="280" y="259"/>
                  <a:pt x="280" y="259"/>
                </a:cubicBezTo>
                <a:cubicBezTo>
                  <a:pt x="337" y="0"/>
                  <a:pt x="337" y="0"/>
                  <a:pt x="337" y="0"/>
                </a:cubicBezTo>
                <a:close/>
                <a:moveTo>
                  <a:pt x="1534" y="69"/>
                </a:moveTo>
                <a:cubicBezTo>
                  <a:pt x="1510" y="69"/>
                  <a:pt x="1510" y="69"/>
                  <a:pt x="1510" y="69"/>
                </a:cubicBezTo>
                <a:cubicBezTo>
                  <a:pt x="1520" y="23"/>
                  <a:pt x="1520" y="23"/>
                  <a:pt x="1520" y="23"/>
                </a:cubicBezTo>
                <a:cubicBezTo>
                  <a:pt x="1453" y="23"/>
                  <a:pt x="1453" y="23"/>
                  <a:pt x="1453" y="23"/>
                </a:cubicBezTo>
                <a:cubicBezTo>
                  <a:pt x="1442" y="69"/>
                  <a:pt x="1442" y="69"/>
                  <a:pt x="1442" y="69"/>
                </a:cubicBezTo>
                <a:cubicBezTo>
                  <a:pt x="1415" y="69"/>
                  <a:pt x="1415" y="69"/>
                  <a:pt x="1415" y="69"/>
                </a:cubicBezTo>
                <a:cubicBezTo>
                  <a:pt x="1415" y="69"/>
                  <a:pt x="1418" y="50"/>
                  <a:pt x="1422" y="46"/>
                </a:cubicBezTo>
                <a:cubicBezTo>
                  <a:pt x="1427" y="41"/>
                  <a:pt x="1440" y="41"/>
                  <a:pt x="1440" y="41"/>
                </a:cubicBezTo>
                <a:cubicBezTo>
                  <a:pt x="1448" y="5"/>
                  <a:pt x="1448" y="5"/>
                  <a:pt x="1448" y="5"/>
                </a:cubicBezTo>
                <a:cubicBezTo>
                  <a:pt x="1448" y="5"/>
                  <a:pt x="1392" y="0"/>
                  <a:pt x="1375" y="14"/>
                </a:cubicBezTo>
                <a:cubicBezTo>
                  <a:pt x="1352" y="32"/>
                  <a:pt x="1348" y="67"/>
                  <a:pt x="1348" y="68"/>
                </a:cubicBezTo>
                <a:cubicBezTo>
                  <a:pt x="1320" y="68"/>
                  <a:pt x="1320" y="68"/>
                  <a:pt x="1320" y="68"/>
                </a:cubicBezTo>
                <a:cubicBezTo>
                  <a:pt x="1309" y="111"/>
                  <a:pt x="1309" y="111"/>
                  <a:pt x="1309" y="111"/>
                </a:cubicBezTo>
                <a:cubicBezTo>
                  <a:pt x="1340" y="111"/>
                  <a:pt x="1340" y="111"/>
                  <a:pt x="1340" y="111"/>
                </a:cubicBezTo>
                <a:cubicBezTo>
                  <a:pt x="1304" y="259"/>
                  <a:pt x="1304" y="259"/>
                  <a:pt x="1304" y="259"/>
                </a:cubicBezTo>
                <a:cubicBezTo>
                  <a:pt x="1374" y="259"/>
                  <a:pt x="1374" y="259"/>
                  <a:pt x="1374" y="259"/>
                </a:cubicBezTo>
                <a:cubicBezTo>
                  <a:pt x="1407" y="111"/>
                  <a:pt x="1407" y="111"/>
                  <a:pt x="1407" y="111"/>
                </a:cubicBezTo>
                <a:cubicBezTo>
                  <a:pt x="1433" y="111"/>
                  <a:pt x="1433" y="111"/>
                  <a:pt x="1433" y="111"/>
                </a:cubicBezTo>
                <a:cubicBezTo>
                  <a:pt x="1410" y="216"/>
                  <a:pt x="1410" y="216"/>
                  <a:pt x="1410" y="216"/>
                </a:cubicBezTo>
                <a:cubicBezTo>
                  <a:pt x="1408" y="227"/>
                  <a:pt x="1410" y="237"/>
                  <a:pt x="1417" y="246"/>
                </a:cubicBezTo>
                <a:cubicBezTo>
                  <a:pt x="1428" y="260"/>
                  <a:pt x="1441" y="259"/>
                  <a:pt x="1446" y="259"/>
                </a:cubicBezTo>
                <a:cubicBezTo>
                  <a:pt x="1496" y="259"/>
                  <a:pt x="1496" y="259"/>
                  <a:pt x="1496" y="259"/>
                </a:cubicBezTo>
                <a:cubicBezTo>
                  <a:pt x="1508" y="210"/>
                  <a:pt x="1508" y="210"/>
                  <a:pt x="1508" y="210"/>
                </a:cubicBezTo>
                <a:cubicBezTo>
                  <a:pt x="1508" y="210"/>
                  <a:pt x="1484" y="213"/>
                  <a:pt x="1480" y="208"/>
                </a:cubicBezTo>
                <a:cubicBezTo>
                  <a:pt x="1477" y="204"/>
                  <a:pt x="1479" y="198"/>
                  <a:pt x="1480" y="194"/>
                </a:cubicBezTo>
                <a:cubicBezTo>
                  <a:pt x="1499" y="113"/>
                  <a:pt x="1499" y="113"/>
                  <a:pt x="1499" y="113"/>
                </a:cubicBezTo>
                <a:cubicBezTo>
                  <a:pt x="1523" y="113"/>
                  <a:pt x="1523" y="113"/>
                  <a:pt x="1523" y="113"/>
                </a:cubicBezTo>
                <a:cubicBezTo>
                  <a:pt x="1534" y="69"/>
                  <a:pt x="1534" y="69"/>
                  <a:pt x="1534" y="69"/>
                </a:cubicBezTo>
                <a:close/>
                <a:moveTo>
                  <a:pt x="1233" y="60"/>
                </a:moveTo>
                <a:cubicBezTo>
                  <a:pt x="1096" y="51"/>
                  <a:pt x="1051" y="256"/>
                  <a:pt x="1187" y="262"/>
                </a:cubicBezTo>
                <a:cubicBezTo>
                  <a:pt x="1331" y="269"/>
                  <a:pt x="1370" y="68"/>
                  <a:pt x="1233" y="60"/>
                </a:cubicBezTo>
                <a:close/>
                <a:moveTo>
                  <a:pt x="739" y="63"/>
                </a:moveTo>
                <a:cubicBezTo>
                  <a:pt x="706" y="64"/>
                  <a:pt x="687" y="78"/>
                  <a:pt x="678" y="89"/>
                </a:cubicBezTo>
                <a:cubicBezTo>
                  <a:pt x="684" y="67"/>
                  <a:pt x="684" y="67"/>
                  <a:pt x="684" y="67"/>
                </a:cubicBezTo>
                <a:cubicBezTo>
                  <a:pt x="617" y="69"/>
                  <a:pt x="617" y="69"/>
                  <a:pt x="617" y="69"/>
                </a:cubicBezTo>
                <a:cubicBezTo>
                  <a:pt x="572" y="259"/>
                  <a:pt x="572" y="259"/>
                  <a:pt x="572" y="259"/>
                </a:cubicBezTo>
                <a:cubicBezTo>
                  <a:pt x="644" y="259"/>
                  <a:pt x="644" y="259"/>
                  <a:pt x="644" y="259"/>
                </a:cubicBezTo>
                <a:cubicBezTo>
                  <a:pt x="659" y="183"/>
                  <a:pt x="659" y="183"/>
                  <a:pt x="659" y="183"/>
                </a:cubicBezTo>
                <a:cubicBezTo>
                  <a:pt x="665" y="155"/>
                  <a:pt x="675" y="130"/>
                  <a:pt x="725" y="127"/>
                </a:cubicBezTo>
                <a:cubicBezTo>
                  <a:pt x="739" y="63"/>
                  <a:pt x="739" y="63"/>
                  <a:pt x="739" y="63"/>
                </a:cubicBezTo>
                <a:close/>
                <a:moveTo>
                  <a:pt x="405" y="66"/>
                </a:moveTo>
                <a:cubicBezTo>
                  <a:pt x="336" y="66"/>
                  <a:pt x="336" y="66"/>
                  <a:pt x="336" y="66"/>
                </a:cubicBezTo>
                <a:cubicBezTo>
                  <a:pt x="293" y="259"/>
                  <a:pt x="293" y="259"/>
                  <a:pt x="293" y="259"/>
                </a:cubicBezTo>
                <a:cubicBezTo>
                  <a:pt x="364" y="259"/>
                  <a:pt x="364" y="259"/>
                  <a:pt x="364" y="259"/>
                </a:cubicBezTo>
                <a:cubicBezTo>
                  <a:pt x="405" y="66"/>
                  <a:pt x="405" y="66"/>
                  <a:pt x="405" y="66"/>
                </a:cubicBezTo>
                <a:close/>
                <a:moveTo>
                  <a:pt x="1103" y="123"/>
                </a:moveTo>
                <a:cubicBezTo>
                  <a:pt x="1101" y="119"/>
                  <a:pt x="1121" y="60"/>
                  <a:pt x="1022" y="60"/>
                </a:cubicBezTo>
                <a:cubicBezTo>
                  <a:pt x="976" y="60"/>
                  <a:pt x="930" y="75"/>
                  <a:pt x="924" y="114"/>
                </a:cubicBezTo>
                <a:cubicBezTo>
                  <a:pt x="916" y="168"/>
                  <a:pt x="980" y="178"/>
                  <a:pt x="998" y="182"/>
                </a:cubicBezTo>
                <a:cubicBezTo>
                  <a:pt x="1035" y="190"/>
                  <a:pt x="1029" y="220"/>
                  <a:pt x="998" y="221"/>
                </a:cubicBezTo>
                <a:cubicBezTo>
                  <a:pt x="959" y="222"/>
                  <a:pt x="970" y="191"/>
                  <a:pt x="970" y="191"/>
                </a:cubicBezTo>
                <a:cubicBezTo>
                  <a:pt x="852" y="191"/>
                  <a:pt x="852" y="191"/>
                  <a:pt x="852" y="191"/>
                </a:cubicBezTo>
                <a:cubicBezTo>
                  <a:pt x="852" y="191"/>
                  <a:pt x="913" y="170"/>
                  <a:pt x="913" y="171"/>
                </a:cubicBezTo>
                <a:cubicBezTo>
                  <a:pt x="925" y="135"/>
                  <a:pt x="918" y="63"/>
                  <a:pt x="837" y="60"/>
                </a:cubicBezTo>
                <a:cubicBezTo>
                  <a:pt x="701" y="54"/>
                  <a:pt x="655" y="252"/>
                  <a:pt x="781" y="264"/>
                </a:cubicBezTo>
                <a:cubicBezTo>
                  <a:pt x="871" y="273"/>
                  <a:pt x="898" y="201"/>
                  <a:pt x="898" y="201"/>
                </a:cubicBezTo>
                <a:cubicBezTo>
                  <a:pt x="898" y="201"/>
                  <a:pt x="885" y="265"/>
                  <a:pt x="990" y="266"/>
                </a:cubicBezTo>
                <a:cubicBezTo>
                  <a:pt x="1088" y="267"/>
                  <a:pt x="1098" y="202"/>
                  <a:pt x="1097" y="188"/>
                </a:cubicBezTo>
                <a:cubicBezTo>
                  <a:pt x="1093" y="139"/>
                  <a:pt x="1051" y="138"/>
                  <a:pt x="1011" y="129"/>
                </a:cubicBezTo>
                <a:cubicBezTo>
                  <a:pt x="979" y="122"/>
                  <a:pt x="988" y="98"/>
                  <a:pt x="1013" y="98"/>
                </a:cubicBezTo>
                <a:cubicBezTo>
                  <a:pt x="1044" y="97"/>
                  <a:pt x="1036" y="123"/>
                  <a:pt x="1036" y="123"/>
                </a:cubicBezTo>
                <a:cubicBezTo>
                  <a:pt x="1103" y="123"/>
                  <a:pt x="1103" y="123"/>
                  <a:pt x="1103" y="123"/>
                </a:cubicBezTo>
                <a:close/>
                <a:moveTo>
                  <a:pt x="592" y="139"/>
                </a:moveTo>
                <a:cubicBezTo>
                  <a:pt x="592" y="137"/>
                  <a:pt x="595" y="65"/>
                  <a:pt x="523" y="61"/>
                </a:cubicBezTo>
                <a:cubicBezTo>
                  <a:pt x="374" y="54"/>
                  <a:pt x="348" y="264"/>
                  <a:pt x="472" y="266"/>
                </a:cubicBezTo>
                <a:cubicBezTo>
                  <a:pt x="568" y="267"/>
                  <a:pt x="580" y="189"/>
                  <a:pt x="580" y="188"/>
                </a:cubicBezTo>
                <a:cubicBezTo>
                  <a:pt x="518" y="188"/>
                  <a:pt x="518" y="188"/>
                  <a:pt x="518" y="188"/>
                </a:cubicBezTo>
                <a:cubicBezTo>
                  <a:pt x="516" y="191"/>
                  <a:pt x="506" y="215"/>
                  <a:pt x="484" y="215"/>
                </a:cubicBezTo>
                <a:cubicBezTo>
                  <a:pt x="440" y="215"/>
                  <a:pt x="472" y="109"/>
                  <a:pt x="510" y="108"/>
                </a:cubicBezTo>
                <a:cubicBezTo>
                  <a:pt x="533" y="107"/>
                  <a:pt x="529" y="138"/>
                  <a:pt x="529" y="139"/>
                </a:cubicBezTo>
                <a:cubicBezTo>
                  <a:pt x="592" y="139"/>
                  <a:pt x="592" y="139"/>
                  <a:pt x="592" y="139"/>
                </a:cubicBezTo>
                <a:close/>
                <a:moveTo>
                  <a:pt x="1578" y="114"/>
                </a:moveTo>
                <a:cubicBezTo>
                  <a:pt x="1549" y="114"/>
                  <a:pt x="1549" y="71"/>
                  <a:pt x="1578" y="71"/>
                </a:cubicBezTo>
                <a:cubicBezTo>
                  <a:pt x="1608" y="71"/>
                  <a:pt x="1608" y="114"/>
                  <a:pt x="1578" y="114"/>
                </a:cubicBezTo>
                <a:close/>
                <a:moveTo>
                  <a:pt x="1229" y="105"/>
                </a:moveTo>
                <a:cubicBezTo>
                  <a:pt x="1267" y="117"/>
                  <a:pt x="1234" y="228"/>
                  <a:pt x="1194" y="214"/>
                </a:cubicBezTo>
                <a:cubicBezTo>
                  <a:pt x="1157" y="201"/>
                  <a:pt x="1191" y="93"/>
                  <a:pt x="1229" y="105"/>
                </a:cubicBezTo>
                <a:close/>
                <a:moveTo>
                  <a:pt x="833" y="105"/>
                </a:moveTo>
                <a:cubicBezTo>
                  <a:pt x="871" y="117"/>
                  <a:pt x="837" y="228"/>
                  <a:pt x="797" y="214"/>
                </a:cubicBezTo>
                <a:cubicBezTo>
                  <a:pt x="756" y="199"/>
                  <a:pt x="796" y="94"/>
                  <a:pt x="833" y="105"/>
                </a:cubicBezTo>
                <a:close/>
                <a:moveTo>
                  <a:pt x="1591" y="87"/>
                </a:moveTo>
                <a:cubicBezTo>
                  <a:pt x="1592" y="80"/>
                  <a:pt x="1585" y="79"/>
                  <a:pt x="1585" y="79"/>
                </a:cubicBezTo>
                <a:cubicBezTo>
                  <a:pt x="1572" y="79"/>
                  <a:pt x="1572" y="79"/>
                  <a:pt x="1572" y="79"/>
                </a:cubicBezTo>
                <a:cubicBezTo>
                  <a:pt x="1567" y="107"/>
                  <a:pt x="1567" y="107"/>
                  <a:pt x="1567" y="107"/>
                </a:cubicBezTo>
                <a:cubicBezTo>
                  <a:pt x="1572" y="107"/>
                  <a:pt x="1572" y="107"/>
                  <a:pt x="1572" y="107"/>
                </a:cubicBezTo>
                <a:cubicBezTo>
                  <a:pt x="1574" y="95"/>
                  <a:pt x="1574" y="95"/>
                  <a:pt x="1574" y="95"/>
                </a:cubicBezTo>
                <a:cubicBezTo>
                  <a:pt x="1578" y="95"/>
                  <a:pt x="1578" y="95"/>
                  <a:pt x="1578" y="95"/>
                </a:cubicBezTo>
                <a:cubicBezTo>
                  <a:pt x="1582" y="106"/>
                  <a:pt x="1582" y="106"/>
                  <a:pt x="1582" y="106"/>
                </a:cubicBezTo>
                <a:cubicBezTo>
                  <a:pt x="1588" y="106"/>
                  <a:pt x="1588" y="106"/>
                  <a:pt x="1588" y="106"/>
                </a:cubicBezTo>
                <a:cubicBezTo>
                  <a:pt x="1583" y="95"/>
                  <a:pt x="1583" y="95"/>
                  <a:pt x="1583" y="95"/>
                </a:cubicBezTo>
                <a:cubicBezTo>
                  <a:pt x="1584" y="95"/>
                  <a:pt x="1590" y="95"/>
                  <a:pt x="1591" y="87"/>
                </a:cubicBezTo>
                <a:close/>
                <a:moveTo>
                  <a:pt x="1586" y="87"/>
                </a:moveTo>
                <a:cubicBezTo>
                  <a:pt x="1586" y="92"/>
                  <a:pt x="1580" y="92"/>
                  <a:pt x="1580" y="92"/>
                </a:cubicBezTo>
                <a:cubicBezTo>
                  <a:pt x="1575" y="92"/>
                  <a:pt x="1575" y="92"/>
                  <a:pt x="1575" y="92"/>
                </a:cubicBezTo>
                <a:cubicBezTo>
                  <a:pt x="1577" y="82"/>
                  <a:pt x="1577" y="82"/>
                  <a:pt x="1577" y="82"/>
                </a:cubicBezTo>
                <a:cubicBezTo>
                  <a:pt x="1582" y="82"/>
                  <a:pt x="1582" y="82"/>
                  <a:pt x="1582" y="82"/>
                </a:cubicBezTo>
                <a:cubicBezTo>
                  <a:pt x="1582" y="82"/>
                  <a:pt x="1586" y="82"/>
                  <a:pt x="1586" y="87"/>
                </a:cubicBezTo>
                <a:close/>
              </a:path>
            </a:pathLst>
          </a:custGeom>
          <a:solidFill>
            <a:srgbClr val="737373"/>
          </a:solidFill>
          <a:ln w="9525">
            <a:noFill/>
            <a:round/>
            <a:headEnd/>
            <a:tailEnd/>
          </a:ln>
        </p:spPr>
        <p:txBody>
          <a:bodyPr/>
          <a:lstStyle/>
          <a:p>
            <a:pPr>
              <a:defRPr/>
            </a:pPr>
            <a:endParaRPr lang="en-US" dirty="0"/>
          </a:p>
        </p:txBody>
      </p:sp>
      <p:sp>
        <p:nvSpPr>
          <p:cNvPr id="2" name="Title 1"/>
          <p:cNvSpPr>
            <a:spLocks noGrp="1"/>
          </p:cNvSpPr>
          <p:nvPr>
            <p:ph type="title"/>
          </p:nvPr>
        </p:nvSpPr>
        <p:spPr/>
        <p:txBody>
          <a:bodyPr/>
          <a:lstStyle/>
          <a:p>
            <a:r>
              <a:rPr lang="en-US"/>
              <a:t>Click to edit Master title style</a:t>
            </a:r>
          </a:p>
        </p:txBody>
      </p:sp>
      <p:sp>
        <p:nvSpPr>
          <p:cNvPr id="11" name="Content Placeholder 2"/>
          <p:cNvSpPr>
            <a:spLocks noGrp="1"/>
          </p:cNvSpPr>
          <p:nvPr>
            <p:ph idx="13"/>
          </p:nvPr>
        </p:nvSpPr>
        <p:spPr>
          <a:xfrm>
            <a:off x="457200" y="1495425"/>
            <a:ext cx="3962400" cy="4572000"/>
          </a:xfrm>
        </p:spPr>
        <p:txBody>
          <a:bodyPr/>
          <a:lstStyle>
            <a:lvl1pPr>
              <a:spcAft>
                <a:spcPts val="1200"/>
              </a:spcAf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idx="14"/>
          </p:nvPr>
        </p:nvSpPr>
        <p:spPr>
          <a:xfrm>
            <a:off x="4648200" y="1495425"/>
            <a:ext cx="3962400" cy="4572000"/>
          </a:xfrm>
        </p:spPr>
        <p:txBody>
          <a:bodyPr/>
          <a:lstStyle>
            <a:lvl1pPr>
              <a:spcAft>
                <a:spcPts val="1200"/>
              </a:spcAf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4952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3" name="Freeform 3">
            <a:extLst>
              <a:ext uri="{FF2B5EF4-FFF2-40B4-BE49-F238E27FC236}">
                <a16:creationId xmlns:a16="http://schemas.microsoft.com/office/drawing/2014/main" id="{8A404644-2949-23B5-85F2-ACA7B69D630C}"/>
              </a:ext>
            </a:extLst>
          </p:cNvPr>
          <p:cNvSpPr>
            <a:spLocks noEditPoints="1"/>
          </p:cNvSpPr>
          <p:nvPr/>
        </p:nvSpPr>
        <p:spPr bwMode="auto">
          <a:xfrm>
            <a:off x="8204200" y="180975"/>
            <a:ext cx="750888" cy="127000"/>
          </a:xfrm>
          <a:custGeom>
            <a:avLst/>
            <a:gdLst/>
            <a:ahLst/>
            <a:cxnLst>
              <a:cxn ang="0">
                <a:pos x="352" y="0"/>
              </a:cxn>
              <a:cxn ang="0">
                <a:pos x="411" y="40"/>
              </a:cxn>
              <a:cxn ang="0">
                <a:pos x="1578" y="119"/>
              </a:cxn>
              <a:cxn ang="0">
                <a:pos x="1578" y="119"/>
              </a:cxn>
              <a:cxn ang="0">
                <a:pos x="235" y="0"/>
              </a:cxn>
              <a:cxn ang="0">
                <a:pos x="161" y="0"/>
              </a:cxn>
              <a:cxn ang="0">
                <a:pos x="0" y="259"/>
              </a:cxn>
              <a:cxn ang="0">
                <a:pos x="111" y="119"/>
              </a:cxn>
              <a:cxn ang="0">
                <a:pos x="168" y="259"/>
              </a:cxn>
              <a:cxn ang="0">
                <a:pos x="207" y="259"/>
              </a:cxn>
              <a:cxn ang="0">
                <a:pos x="337" y="0"/>
              </a:cxn>
              <a:cxn ang="0">
                <a:pos x="1510" y="69"/>
              </a:cxn>
              <a:cxn ang="0">
                <a:pos x="1453" y="23"/>
              </a:cxn>
              <a:cxn ang="0">
                <a:pos x="1415" y="69"/>
              </a:cxn>
              <a:cxn ang="0">
                <a:pos x="1440" y="41"/>
              </a:cxn>
              <a:cxn ang="0">
                <a:pos x="1375" y="14"/>
              </a:cxn>
              <a:cxn ang="0">
                <a:pos x="1320" y="68"/>
              </a:cxn>
              <a:cxn ang="0">
                <a:pos x="1340" y="111"/>
              </a:cxn>
              <a:cxn ang="0">
                <a:pos x="1374" y="259"/>
              </a:cxn>
              <a:cxn ang="0">
                <a:pos x="1433" y="111"/>
              </a:cxn>
              <a:cxn ang="0">
                <a:pos x="1417" y="246"/>
              </a:cxn>
              <a:cxn ang="0">
                <a:pos x="1496" y="259"/>
              </a:cxn>
              <a:cxn ang="0">
                <a:pos x="1480" y="208"/>
              </a:cxn>
              <a:cxn ang="0">
                <a:pos x="1499" y="113"/>
              </a:cxn>
              <a:cxn ang="0">
                <a:pos x="1534" y="69"/>
              </a:cxn>
              <a:cxn ang="0">
                <a:pos x="1187" y="262"/>
              </a:cxn>
              <a:cxn ang="0">
                <a:pos x="739" y="63"/>
              </a:cxn>
              <a:cxn ang="0">
                <a:pos x="684" y="67"/>
              </a:cxn>
              <a:cxn ang="0">
                <a:pos x="572" y="259"/>
              </a:cxn>
              <a:cxn ang="0">
                <a:pos x="659" y="183"/>
              </a:cxn>
              <a:cxn ang="0">
                <a:pos x="739" y="63"/>
              </a:cxn>
              <a:cxn ang="0">
                <a:pos x="336" y="66"/>
              </a:cxn>
              <a:cxn ang="0">
                <a:pos x="364" y="259"/>
              </a:cxn>
              <a:cxn ang="0">
                <a:pos x="1103" y="123"/>
              </a:cxn>
              <a:cxn ang="0">
                <a:pos x="924" y="114"/>
              </a:cxn>
              <a:cxn ang="0">
                <a:pos x="998" y="221"/>
              </a:cxn>
              <a:cxn ang="0">
                <a:pos x="852" y="191"/>
              </a:cxn>
              <a:cxn ang="0">
                <a:pos x="837" y="60"/>
              </a:cxn>
              <a:cxn ang="0">
                <a:pos x="898" y="201"/>
              </a:cxn>
              <a:cxn ang="0">
                <a:pos x="1097" y="188"/>
              </a:cxn>
              <a:cxn ang="0">
                <a:pos x="1013" y="98"/>
              </a:cxn>
              <a:cxn ang="0">
                <a:pos x="1103" y="123"/>
              </a:cxn>
              <a:cxn ang="0">
                <a:pos x="523" y="61"/>
              </a:cxn>
              <a:cxn ang="0">
                <a:pos x="580" y="188"/>
              </a:cxn>
              <a:cxn ang="0">
                <a:pos x="484" y="215"/>
              </a:cxn>
              <a:cxn ang="0">
                <a:pos x="529" y="139"/>
              </a:cxn>
              <a:cxn ang="0">
                <a:pos x="1578" y="114"/>
              </a:cxn>
              <a:cxn ang="0">
                <a:pos x="1578" y="114"/>
              </a:cxn>
              <a:cxn ang="0">
                <a:pos x="1194" y="214"/>
              </a:cxn>
              <a:cxn ang="0">
                <a:pos x="833" y="105"/>
              </a:cxn>
              <a:cxn ang="0">
                <a:pos x="833" y="105"/>
              </a:cxn>
              <a:cxn ang="0">
                <a:pos x="1585" y="79"/>
              </a:cxn>
              <a:cxn ang="0">
                <a:pos x="1567" y="107"/>
              </a:cxn>
              <a:cxn ang="0">
                <a:pos x="1574" y="95"/>
              </a:cxn>
              <a:cxn ang="0">
                <a:pos x="1582" y="106"/>
              </a:cxn>
              <a:cxn ang="0">
                <a:pos x="1583" y="95"/>
              </a:cxn>
              <a:cxn ang="0">
                <a:pos x="1586" y="87"/>
              </a:cxn>
              <a:cxn ang="0">
                <a:pos x="1575" y="92"/>
              </a:cxn>
              <a:cxn ang="0">
                <a:pos x="1582" y="82"/>
              </a:cxn>
            </a:cxnLst>
            <a:rect l="0" t="0" r="r" b="b"/>
            <a:pathLst>
              <a:path w="1614" h="273">
                <a:moveTo>
                  <a:pt x="419" y="0"/>
                </a:moveTo>
                <a:cubicBezTo>
                  <a:pt x="352" y="0"/>
                  <a:pt x="352" y="0"/>
                  <a:pt x="352" y="0"/>
                </a:cubicBezTo>
                <a:cubicBezTo>
                  <a:pt x="343" y="40"/>
                  <a:pt x="343" y="40"/>
                  <a:pt x="343" y="40"/>
                </a:cubicBezTo>
                <a:cubicBezTo>
                  <a:pt x="411" y="40"/>
                  <a:pt x="411" y="40"/>
                  <a:pt x="411" y="40"/>
                </a:cubicBezTo>
                <a:cubicBezTo>
                  <a:pt x="419" y="0"/>
                  <a:pt x="419" y="0"/>
                  <a:pt x="419" y="0"/>
                </a:cubicBezTo>
                <a:close/>
                <a:moveTo>
                  <a:pt x="1578" y="119"/>
                </a:moveTo>
                <a:cubicBezTo>
                  <a:pt x="1614" y="119"/>
                  <a:pt x="1614" y="66"/>
                  <a:pt x="1578" y="66"/>
                </a:cubicBezTo>
                <a:cubicBezTo>
                  <a:pt x="1543" y="66"/>
                  <a:pt x="1543" y="119"/>
                  <a:pt x="1578" y="119"/>
                </a:cubicBezTo>
                <a:close/>
                <a:moveTo>
                  <a:pt x="337" y="0"/>
                </a:moveTo>
                <a:cubicBezTo>
                  <a:pt x="235" y="0"/>
                  <a:pt x="235" y="0"/>
                  <a:pt x="235" y="0"/>
                </a:cubicBezTo>
                <a:cubicBezTo>
                  <a:pt x="166" y="143"/>
                  <a:pt x="166" y="143"/>
                  <a:pt x="166" y="143"/>
                </a:cubicBezTo>
                <a:cubicBezTo>
                  <a:pt x="161" y="0"/>
                  <a:pt x="161" y="0"/>
                  <a:pt x="161" y="0"/>
                </a:cubicBezTo>
                <a:cubicBezTo>
                  <a:pt x="57" y="0"/>
                  <a:pt x="57" y="0"/>
                  <a:pt x="57" y="0"/>
                </a:cubicBezTo>
                <a:cubicBezTo>
                  <a:pt x="0" y="259"/>
                  <a:pt x="0" y="259"/>
                  <a:pt x="0" y="259"/>
                </a:cubicBezTo>
                <a:cubicBezTo>
                  <a:pt x="76" y="259"/>
                  <a:pt x="76" y="259"/>
                  <a:pt x="76" y="259"/>
                </a:cubicBezTo>
                <a:cubicBezTo>
                  <a:pt x="111" y="119"/>
                  <a:pt x="111" y="119"/>
                  <a:pt x="111" y="119"/>
                </a:cubicBezTo>
                <a:cubicBezTo>
                  <a:pt x="114" y="259"/>
                  <a:pt x="114" y="259"/>
                  <a:pt x="114" y="259"/>
                </a:cubicBezTo>
                <a:cubicBezTo>
                  <a:pt x="168" y="259"/>
                  <a:pt x="168" y="259"/>
                  <a:pt x="168" y="259"/>
                </a:cubicBezTo>
                <a:cubicBezTo>
                  <a:pt x="237" y="119"/>
                  <a:pt x="237" y="119"/>
                  <a:pt x="237" y="119"/>
                </a:cubicBezTo>
                <a:cubicBezTo>
                  <a:pt x="207" y="259"/>
                  <a:pt x="207" y="259"/>
                  <a:pt x="207" y="259"/>
                </a:cubicBezTo>
                <a:cubicBezTo>
                  <a:pt x="280" y="259"/>
                  <a:pt x="280" y="259"/>
                  <a:pt x="280" y="259"/>
                </a:cubicBezTo>
                <a:cubicBezTo>
                  <a:pt x="337" y="0"/>
                  <a:pt x="337" y="0"/>
                  <a:pt x="337" y="0"/>
                </a:cubicBezTo>
                <a:close/>
                <a:moveTo>
                  <a:pt x="1534" y="69"/>
                </a:moveTo>
                <a:cubicBezTo>
                  <a:pt x="1510" y="69"/>
                  <a:pt x="1510" y="69"/>
                  <a:pt x="1510" y="69"/>
                </a:cubicBezTo>
                <a:cubicBezTo>
                  <a:pt x="1520" y="23"/>
                  <a:pt x="1520" y="23"/>
                  <a:pt x="1520" y="23"/>
                </a:cubicBezTo>
                <a:cubicBezTo>
                  <a:pt x="1453" y="23"/>
                  <a:pt x="1453" y="23"/>
                  <a:pt x="1453" y="23"/>
                </a:cubicBezTo>
                <a:cubicBezTo>
                  <a:pt x="1442" y="69"/>
                  <a:pt x="1442" y="69"/>
                  <a:pt x="1442" y="69"/>
                </a:cubicBezTo>
                <a:cubicBezTo>
                  <a:pt x="1415" y="69"/>
                  <a:pt x="1415" y="69"/>
                  <a:pt x="1415" y="69"/>
                </a:cubicBezTo>
                <a:cubicBezTo>
                  <a:pt x="1415" y="69"/>
                  <a:pt x="1418" y="50"/>
                  <a:pt x="1422" y="46"/>
                </a:cubicBezTo>
                <a:cubicBezTo>
                  <a:pt x="1427" y="41"/>
                  <a:pt x="1440" y="41"/>
                  <a:pt x="1440" y="41"/>
                </a:cubicBezTo>
                <a:cubicBezTo>
                  <a:pt x="1448" y="5"/>
                  <a:pt x="1448" y="5"/>
                  <a:pt x="1448" y="5"/>
                </a:cubicBezTo>
                <a:cubicBezTo>
                  <a:pt x="1448" y="5"/>
                  <a:pt x="1392" y="0"/>
                  <a:pt x="1375" y="14"/>
                </a:cubicBezTo>
                <a:cubicBezTo>
                  <a:pt x="1352" y="32"/>
                  <a:pt x="1348" y="67"/>
                  <a:pt x="1348" y="68"/>
                </a:cubicBezTo>
                <a:cubicBezTo>
                  <a:pt x="1320" y="68"/>
                  <a:pt x="1320" y="68"/>
                  <a:pt x="1320" y="68"/>
                </a:cubicBezTo>
                <a:cubicBezTo>
                  <a:pt x="1309" y="111"/>
                  <a:pt x="1309" y="111"/>
                  <a:pt x="1309" y="111"/>
                </a:cubicBezTo>
                <a:cubicBezTo>
                  <a:pt x="1340" y="111"/>
                  <a:pt x="1340" y="111"/>
                  <a:pt x="1340" y="111"/>
                </a:cubicBezTo>
                <a:cubicBezTo>
                  <a:pt x="1304" y="259"/>
                  <a:pt x="1304" y="259"/>
                  <a:pt x="1304" y="259"/>
                </a:cubicBezTo>
                <a:cubicBezTo>
                  <a:pt x="1374" y="259"/>
                  <a:pt x="1374" y="259"/>
                  <a:pt x="1374" y="259"/>
                </a:cubicBezTo>
                <a:cubicBezTo>
                  <a:pt x="1407" y="111"/>
                  <a:pt x="1407" y="111"/>
                  <a:pt x="1407" y="111"/>
                </a:cubicBezTo>
                <a:cubicBezTo>
                  <a:pt x="1433" y="111"/>
                  <a:pt x="1433" y="111"/>
                  <a:pt x="1433" y="111"/>
                </a:cubicBezTo>
                <a:cubicBezTo>
                  <a:pt x="1410" y="216"/>
                  <a:pt x="1410" y="216"/>
                  <a:pt x="1410" y="216"/>
                </a:cubicBezTo>
                <a:cubicBezTo>
                  <a:pt x="1408" y="227"/>
                  <a:pt x="1410" y="237"/>
                  <a:pt x="1417" y="246"/>
                </a:cubicBezTo>
                <a:cubicBezTo>
                  <a:pt x="1428" y="260"/>
                  <a:pt x="1441" y="259"/>
                  <a:pt x="1446" y="259"/>
                </a:cubicBezTo>
                <a:cubicBezTo>
                  <a:pt x="1496" y="259"/>
                  <a:pt x="1496" y="259"/>
                  <a:pt x="1496" y="259"/>
                </a:cubicBezTo>
                <a:cubicBezTo>
                  <a:pt x="1508" y="210"/>
                  <a:pt x="1508" y="210"/>
                  <a:pt x="1508" y="210"/>
                </a:cubicBezTo>
                <a:cubicBezTo>
                  <a:pt x="1508" y="210"/>
                  <a:pt x="1484" y="213"/>
                  <a:pt x="1480" y="208"/>
                </a:cubicBezTo>
                <a:cubicBezTo>
                  <a:pt x="1477" y="204"/>
                  <a:pt x="1479" y="198"/>
                  <a:pt x="1480" y="194"/>
                </a:cubicBezTo>
                <a:cubicBezTo>
                  <a:pt x="1499" y="113"/>
                  <a:pt x="1499" y="113"/>
                  <a:pt x="1499" y="113"/>
                </a:cubicBezTo>
                <a:cubicBezTo>
                  <a:pt x="1523" y="113"/>
                  <a:pt x="1523" y="113"/>
                  <a:pt x="1523" y="113"/>
                </a:cubicBezTo>
                <a:cubicBezTo>
                  <a:pt x="1534" y="69"/>
                  <a:pt x="1534" y="69"/>
                  <a:pt x="1534" y="69"/>
                </a:cubicBezTo>
                <a:close/>
                <a:moveTo>
                  <a:pt x="1233" y="60"/>
                </a:moveTo>
                <a:cubicBezTo>
                  <a:pt x="1096" y="51"/>
                  <a:pt x="1051" y="256"/>
                  <a:pt x="1187" y="262"/>
                </a:cubicBezTo>
                <a:cubicBezTo>
                  <a:pt x="1331" y="269"/>
                  <a:pt x="1370" y="68"/>
                  <a:pt x="1233" y="60"/>
                </a:cubicBezTo>
                <a:close/>
                <a:moveTo>
                  <a:pt x="739" y="63"/>
                </a:moveTo>
                <a:cubicBezTo>
                  <a:pt x="706" y="64"/>
                  <a:pt x="687" y="78"/>
                  <a:pt x="678" y="89"/>
                </a:cubicBezTo>
                <a:cubicBezTo>
                  <a:pt x="684" y="67"/>
                  <a:pt x="684" y="67"/>
                  <a:pt x="684" y="67"/>
                </a:cubicBezTo>
                <a:cubicBezTo>
                  <a:pt x="617" y="69"/>
                  <a:pt x="617" y="69"/>
                  <a:pt x="617" y="69"/>
                </a:cubicBezTo>
                <a:cubicBezTo>
                  <a:pt x="572" y="259"/>
                  <a:pt x="572" y="259"/>
                  <a:pt x="572" y="259"/>
                </a:cubicBezTo>
                <a:cubicBezTo>
                  <a:pt x="644" y="259"/>
                  <a:pt x="644" y="259"/>
                  <a:pt x="644" y="259"/>
                </a:cubicBezTo>
                <a:cubicBezTo>
                  <a:pt x="659" y="183"/>
                  <a:pt x="659" y="183"/>
                  <a:pt x="659" y="183"/>
                </a:cubicBezTo>
                <a:cubicBezTo>
                  <a:pt x="665" y="155"/>
                  <a:pt x="675" y="130"/>
                  <a:pt x="725" y="127"/>
                </a:cubicBezTo>
                <a:cubicBezTo>
                  <a:pt x="739" y="63"/>
                  <a:pt x="739" y="63"/>
                  <a:pt x="739" y="63"/>
                </a:cubicBezTo>
                <a:close/>
                <a:moveTo>
                  <a:pt x="405" y="66"/>
                </a:moveTo>
                <a:cubicBezTo>
                  <a:pt x="336" y="66"/>
                  <a:pt x="336" y="66"/>
                  <a:pt x="336" y="66"/>
                </a:cubicBezTo>
                <a:cubicBezTo>
                  <a:pt x="293" y="259"/>
                  <a:pt x="293" y="259"/>
                  <a:pt x="293" y="259"/>
                </a:cubicBezTo>
                <a:cubicBezTo>
                  <a:pt x="364" y="259"/>
                  <a:pt x="364" y="259"/>
                  <a:pt x="364" y="259"/>
                </a:cubicBezTo>
                <a:cubicBezTo>
                  <a:pt x="405" y="66"/>
                  <a:pt x="405" y="66"/>
                  <a:pt x="405" y="66"/>
                </a:cubicBezTo>
                <a:close/>
                <a:moveTo>
                  <a:pt x="1103" y="123"/>
                </a:moveTo>
                <a:cubicBezTo>
                  <a:pt x="1101" y="119"/>
                  <a:pt x="1121" y="60"/>
                  <a:pt x="1022" y="60"/>
                </a:cubicBezTo>
                <a:cubicBezTo>
                  <a:pt x="976" y="60"/>
                  <a:pt x="930" y="75"/>
                  <a:pt x="924" y="114"/>
                </a:cubicBezTo>
                <a:cubicBezTo>
                  <a:pt x="916" y="168"/>
                  <a:pt x="980" y="178"/>
                  <a:pt x="998" y="182"/>
                </a:cubicBezTo>
                <a:cubicBezTo>
                  <a:pt x="1035" y="190"/>
                  <a:pt x="1029" y="220"/>
                  <a:pt x="998" y="221"/>
                </a:cubicBezTo>
                <a:cubicBezTo>
                  <a:pt x="959" y="222"/>
                  <a:pt x="970" y="191"/>
                  <a:pt x="970" y="191"/>
                </a:cubicBezTo>
                <a:cubicBezTo>
                  <a:pt x="852" y="191"/>
                  <a:pt x="852" y="191"/>
                  <a:pt x="852" y="191"/>
                </a:cubicBezTo>
                <a:cubicBezTo>
                  <a:pt x="852" y="191"/>
                  <a:pt x="913" y="170"/>
                  <a:pt x="913" y="171"/>
                </a:cubicBezTo>
                <a:cubicBezTo>
                  <a:pt x="925" y="135"/>
                  <a:pt x="918" y="63"/>
                  <a:pt x="837" y="60"/>
                </a:cubicBezTo>
                <a:cubicBezTo>
                  <a:pt x="701" y="54"/>
                  <a:pt x="655" y="252"/>
                  <a:pt x="781" y="264"/>
                </a:cubicBezTo>
                <a:cubicBezTo>
                  <a:pt x="871" y="273"/>
                  <a:pt x="898" y="201"/>
                  <a:pt x="898" y="201"/>
                </a:cubicBezTo>
                <a:cubicBezTo>
                  <a:pt x="898" y="201"/>
                  <a:pt x="885" y="265"/>
                  <a:pt x="990" y="266"/>
                </a:cubicBezTo>
                <a:cubicBezTo>
                  <a:pt x="1088" y="267"/>
                  <a:pt x="1098" y="202"/>
                  <a:pt x="1097" y="188"/>
                </a:cubicBezTo>
                <a:cubicBezTo>
                  <a:pt x="1093" y="139"/>
                  <a:pt x="1051" y="138"/>
                  <a:pt x="1011" y="129"/>
                </a:cubicBezTo>
                <a:cubicBezTo>
                  <a:pt x="979" y="122"/>
                  <a:pt x="988" y="98"/>
                  <a:pt x="1013" y="98"/>
                </a:cubicBezTo>
                <a:cubicBezTo>
                  <a:pt x="1044" y="97"/>
                  <a:pt x="1036" y="123"/>
                  <a:pt x="1036" y="123"/>
                </a:cubicBezTo>
                <a:cubicBezTo>
                  <a:pt x="1103" y="123"/>
                  <a:pt x="1103" y="123"/>
                  <a:pt x="1103" y="123"/>
                </a:cubicBezTo>
                <a:close/>
                <a:moveTo>
                  <a:pt x="592" y="139"/>
                </a:moveTo>
                <a:cubicBezTo>
                  <a:pt x="592" y="137"/>
                  <a:pt x="595" y="65"/>
                  <a:pt x="523" y="61"/>
                </a:cubicBezTo>
                <a:cubicBezTo>
                  <a:pt x="374" y="54"/>
                  <a:pt x="348" y="264"/>
                  <a:pt x="472" y="266"/>
                </a:cubicBezTo>
                <a:cubicBezTo>
                  <a:pt x="568" y="267"/>
                  <a:pt x="580" y="189"/>
                  <a:pt x="580" y="188"/>
                </a:cubicBezTo>
                <a:cubicBezTo>
                  <a:pt x="518" y="188"/>
                  <a:pt x="518" y="188"/>
                  <a:pt x="518" y="188"/>
                </a:cubicBezTo>
                <a:cubicBezTo>
                  <a:pt x="516" y="191"/>
                  <a:pt x="506" y="215"/>
                  <a:pt x="484" y="215"/>
                </a:cubicBezTo>
                <a:cubicBezTo>
                  <a:pt x="440" y="215"/>
                  <a:pt x="472" y="109"/>
                  <a:pt x="510" y="108"/>
                </a:cubicBezTo>
                <a:cubicBezTo>
                  <a:pt x="533" y="107"/>
                  <a:pt x="529" y="138"/>
                  <a:pt x="529" y="139"/>
                </a:cubicBezTo>
                <a:cubicBezTo>
                  <a:pt x="592" y="139"/>
                  <a:pt x="592" y="139"/>
                  <a:pt x="592" y="139"/>
                </a:cubicBezTo>
                <a:close/>
                <a:moveTo>
                  <a:pt x="1578" y="114"/>
                </a:moveTo>
                <a:cubicBezTo>
                  <a:pt x="1549" y="114"/>
                  <a:pt x="1549" y="71"/>
                  <a:pt x="1578" y="71"/>
                </a:cubicBezTo>
                <a:cubicBezTo>
                  <a:pt x="1608" y="71"/>
                  <a:pt x="1608" y="114"/>
                  <a:pt x="1578" y="114"/>
                </a:cubicBezTo>
                <a:close/>
                <a:moveTo>
                  <a:pt x="1229" y="105"/>
                </a:moveTo>
                <a:cubicBezTo>
                  <a:pt x="1267" y="117"/>
                  <a:pt x="1234" y="228"/>
                  <a:pt x="1194" y="214"/>
                </a:cubicBezTo>
                <a:cubicBezTo>
                  <a:pt x="1157" y="201"/>
                  <a:pt x="1191" y="93"/>
                  <a:pt x="1229" y="105"/>
                </a:cubicBezTo>
                <a:close/>
                <a:moveTo>
                  <a:pt x="833" y="105"/>
                </a:moveTo>
                <a:cubicBezTo>
                  <a:pt x="871" y="117"/>
                  <a:pt x="837" y="228"/>
                  <a:pt x="797" y="214"/>
                </a:cubicBezTo>
                <a:cubicBezTo>
                  <a:pt x="756" y="199"/>
                  <a:pt x="796" y="94"/>
                  <a:pt x="833" y="105"/>
                </a:cubicBezTo>
                <a:close/>
                <a:moveTo>
                  <a:pt x="1591" y="87"/>
                </a:moveTo>
                <a:cubicBezTo>
                  <a:pt x="1592" y="80"/>
                  <a:pt x="1585" y="79"/>
                  <a:pt x="1585" y="79"/>
                </a:cubicBezTo>
                <a:cubicBezTo>
                  <a:pt x="1572" y="79"/>
                  <a:pt x="1572" y="79"/>
                  <a:pt x="1572" y="79"/>
                </a:cubicBezTo>
                <a:cubicBezTo>
                  <a:pt x="1567" y="107"/>
                  <a:pt x="1567" y="107"/>
                  <a:pt x="1567" y="107"/>
                </a:cubicBezTo>
                <a:cubicBezTo>
                  <a:pt x="1572" y="107"/>
                  <a:pt x="1572" y="107"/>
                  <a:pt x="1572" y="107"/>
                </a:cubicBezTo>
                <a:cubicBezTo>
                  <a:pt x="1574" y="95"/>
                  <a:pt x="1574" y="95"/>
                  <a:pt x="1574" y="95"/>
                </a:cubicBezTo>
                <a:cubicBezTo>
                  <a:pt x="1578" y="95"/>
                  <a:pt x="1578" y="95"/>
                  <a:pt x="1578" y="95"/>
                </a:cubicBezTo>
                <a:cubicBezTo>
                  <a:pt x="1582" y="106"/>
                  <a:pt x="1582" y="106"/>
                  <a:pt x="1582" y="106"/>
                </a:cubicBezTo>
                <a:cubicBezTo>
                  <a:pt x="1588" y="106"/>
                  <a:pt x="1588" y="106"/>
                  <a:pt x="1588" y="106"/>
                </a:cubicBezTo>
                <a:cubicBezTo>
                  <a:pt x="1583" y="95"/>
                  <a:pt x="1583" y="95"/>
                  <a:pt x="1583" y="95"/>
                </a:cubicBezTo>
                <a:cubicBezTo>
                  <a:pt x="1584" y="95"/>
                  <a:pt x="1590" y="95"/>
                  <a:pt x="1591" y="87"/>
                </a:cubicBezTo>
                <a:close/>
                <a:moveTo>
                  <a:pt x="1586" y="87"/>
                </a:moveTo>
                <a:cubicBezTo>
                  <a:pt x="1586" y="92"/>
                  <a:pt x="1580" y="92"/>
                  <a:pt x="1580" y="92"/>
                </a:cubicBezTo>
                <a:cubicBezTo>
                  <a:pt x="1575" y="92"/>
                  <a:pt x="1575" y="92"/>
                  <a:pt x="1575" y="92"/>
                </a:cubicBezTo>
                <a:cubicBezTo>
                  <a:pt x="1577" y="82"/>
                  <a:pt x="1577" y="82"/>
                  <a:pt x="1577" y="82"/>
                </a:cubicBezTo>
                <a:cubicBezTo>
                  <a:pt x="1582" y="82"/>
                  <a:pt x="1582" y="82"/>
                  <a:pt x="1582" y="82"/>
                </a:cubicBezTo>
                <a:cubicBezTo>
                  <a:pt x="1582" y="82"/>
                  <a:pt x="1586" y="82"/>
                  <a:pt x="1586" y="87"/>
                </a:cubicBezTo>
                <a:close/>
              </a:path>
            </a:pathLst>
          </a:custGeom>
          <a:solidFill>
            <a:srgbClr val="737373"/>
          </a:solidFill>
          <a:ln w="9525">
            <a:noFill/>
            <a:round/>
            <a:headEnd/>
            <a:tailEnd/>
          </a:ln>
        </p:spPr>
        <p:txBody>
          <a:bodyPr/>
          <a:lstStyle/>
          <a:p>
            <a:pPr>
              <a:defRPr/>
            </a:pPr>
            <a:endParaRPr lang="en-US" dirty="0"/>
          </a:p>
        </p:txBody>
      </p:sp>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609600" y="2209800"/>
            <a:ext cx="3810000" cy="3843000"/>
          </a:xfrm>
        </p:spPr>
        <p:txBody>
          <a:bodyPr/>
          <a:lstStyle>
            <a:lvl1pPr marL="0" indent="-283464">
              <a:spcAft>
                <a:spcPts val="1200"/>
              </a:spcAft>
              <a:buSzPct val="80000"/>
              <a:defRPr sz="1500" b="0"/>
            </a:lvl1pPr>
            <a:lvl2pPr indent="-228600">
              <a:buSzPct val="100000"/>
              <a:buFont typeface="Wingdings" pitchFamily="2" charset="2"/>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3"/>
          <p:cNvSpPr>
            <a:spLocks noGrp="1"/>
          </p:cNvSpPr>
          <p:nvPr>
            <p:ph type="body" sz="quarter" idx="14"/>
          </p:nvPr>
        </p:nvSpPr>
        <p:spPr>
          <a:xfrm>
            <a:off x="617704" y="1486712"/>
            <a:ext cx="3801896" cy="646888"/>
          </a:xfrm>
        </p:spPr>
        <p:txBody>
          <a:bodyPr/>
          <a:lstStyle>
            <a:lvl1pPr marL="0" indent="0">
              <a:buNone/>
              <a:defRPr/>
            </a:lvl1pPr>
          </a:lstStyle>
          <a:p>
            <a:pPr lvl="0"/>
            <a:r>
              <a:rPr lang="en-US"/>
              <a:t>Click to edit Master text styles</a:t>
            </a:r>
          </a:p>
        </p:txBody>
      </p:sp>
      <p:sp>
        <p:nvSpPr>
          <p:cNvPr id="18" name="Content Placeholder 2"/>
          <p:cNvSpPr>
            <a:spLocks noGrp="1"/>
          </p:cNvSpPr>
          <p:nvPr>
            <p:ph idx="15"/>
          </p:nvPr>
        </p:nvSpPr>
        <p:spPr>
          <a:xfrm>
            <a:off x="4724400" y="2209800"/>
            <a:ext cx="3810000" cy="3843000"/>
          </a:xfrm>
        </p:spPr>
        <p:txBody>
          <a:bodyPr/>
          <a:lstStyle>
            <a:lvl1pPr marL="0" indent="-283464">
              <a:spcAft>
                <a:spcPts val="1200"/>
              </a:spcAft>
              <a:buSzPct val="80000"/>
              <a:defRPr sz="1500" b="0"/>
            </a:lvl1pPr>
            <a:lvl2pPr indent="-228600">
              <a:buSzPct val="100000"/>
              <a:buFont typeface="Wingdings" pitchFamily="2" charset="2"/>
              <a:buChar cha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3"/>
          <p:cNvSpPr>
            <a:spLocks noGrp="1"/>
          </p:cNvSpPr>
          <p:nvPr>
            <p:ph type="body" sz="quarter" idx="16"/>
          </p:nvPr>
        </p:nvSpPr>
        <p:spPr>
          <a:xfrm>
            <a:off x="4732504" y="1486712"/>
            <a:ext cx="3801896" cy="646888"/>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4165855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Freeform 6">
            <a:extLst>
              <a:ext uri="{FF2B5EF4-FFF2-40B4-BE49-F238E27FC236}">
                <a16:creationId xmlns:a16="http://schemas.microsoft.com/office/drawing/2014/main" id="{BEBFD545-A7F8-DC5E-AE5A-A0B01F0960BE}"/>
              </a:ext>
            </a:extLst>
          </p:cNvPr>
          <p:cNvSpPr>
            <a:spLocks noEditPoints="1"/>
          </p:cNvSpPr>
          <p:nvPr/>
        </p:nvSpPr>
        <p:spPr bwMode="auto">
          <a:xfrm>
            <a:off x="8204200" y="180975"/>
            <a:ext cx="750888" cy="127000"/>
          </a:xfrm>
          <a:custGeom>
            <a:avLst/>
            <a:gdLst/>
            <a:ahLst/>
            <a:cxnLst>
              <a:cxn ang="0">
                <a:pos x="352" y="0"/>
              </a:cxn>
              <a:cxn ang="0">
                <a:pos x="411" y="40"/>
              </a:cxn>
              <a:cxn ang="0">
                <a:pos x="1578" y="119"/>
              </a:cxn>
              <a:cxn ang="0">
                <a:pos x="1578" y="119"/>
              </a:cxn>
              <a:cxn ang="0">
                <a:pos x="235" y="0"/>
              </a:cxn>
              <a:cxn ang="0">
                <a:pos x="161" y="0"/>
              </a:cxn>
              <a:cxn ang="0">
                <a:pos x="0" y="259"/>
              </a:cxn>
              <a:cxn ang="0">
                <a:pos x="111" y="119"/>
              </a:cxn>
              <a:cxn ang="0">
                <a:pos x="168" y="259"/>
              </a:cxn>
              <a:cxn ang="0">
                <a:pos x="207" y="259"/>
              </a:cxn>
              <a:cxn ang="0">
                <a:pos x="337" y="0"/>
              </a:cxn>
              <a:cxn ang="0">
                <a:pos x="1510" y="69"/>
              </a:cxn>
              <a:cxn ang="0">
                <a:pos x="1453" y="23"/>
              </a:cxn>
              <a:cxn ang="0">
                <a:pos x="1415" y="69"/>
              </a:cxn>
              <a:cxn ang="0">
                <a:pos x="1440" y="41"/>
              </a:cxn>
              <a:cxn ang="0">
                <a:pos x="1375" y="14"/>
              </a:cxn>
              <a:cxn ang="0">
                <a:pos x="1320" y="68"/>
              </a:cxn>
              <a:cxn ang="0">
                <a:pos x="1340" y="111"/>
              </a:cxn>
              <a:cxn ang="0">
                <a:pos x="1374" y="259"/>
              </a:cxn>
              <a:cxn ang="0">
                <a:pos x="1433" y="111"/>
              </a:cxn>
              <a:cxn ang="0">
                <a:pos x="1417" y="246"/>
              </a:cxn>
              <a:cxn ang="0">
                <a:pos x="1496" y="259"/>
              </a:cxn>
              <a:cxn ang="0">
                <a:pos x="1480" y="208"/>
              </a:cxn>
              <a:cxn ang="0">
                <a:pos x="1499" y="113"/>
              </a:cxn>
              <a:cxn ang="0">
                <a:pos x="1534" y="69"/>
              </a:cxn>
              <a:cxn ang="0">
                <a:pos x="1187" y="262"/>
              </a:cxn>
              <a:cxn ang="0">
                <a:pos x="739" y="63"/>
              </a:cxn>
              <a:cxn ang="0">
                <a:pos x="684" y="67"/>
              </a:cxn>
              <a:cxn ang="0">
                <a:pos x="572" y="259"/>
              </a:cxn>
              <a:cxn ang="0">
                <a:pos x="659" y="183"/>
              </a:cxn>
              <a:cxn ang="0">
                <a:pos x="739" y="63"/>
              </a:cxn>
              <a:cxn ang="0">
                <a:pos x="336" y="66"/>
              </a:cxn>
              <a:cxn ang="0">
                <a:pos x="364" y="259"/>
              </a:cxn>
              <a:cxn ang="0">
                <a:pos x="1103" y="123"/>
              </a:cxn>
              <a:cxn ang="0">
                <a:pos x="924" y="114"/>
              </a:cxn>
              <a:cxn ang="0">
                <a:pos x="998" y="221"/>
              </a:cxn>
              <a:cxn ang="0">
                <a:pos x="852" y="191"/>
              </a:cxn>
              <a:cxn ang="0">
                <a:pos x="837" y="60"/>
              </a:cxn>
              <a:cxn ang="0">
                <a:pos x="898" y="201"/>
              </a:cxn>
              <a:cxn ang="0">
                <a:pos x="1097" y="188"/>
              </a:cxn>
              <a:cxn ang="0">
                <a:pos x="1013" y="98"/>
              </a:cxn>
              <a:cxn ang="0">
                <a:pos x="1103" y="123"/>
              </a:cxn>
              <a:cxn ang="0">
                <a:pos x="523" y="61"/>
              </a:cxn>
              <a:cxn ang="0">
                <a:pos x="580" y="188"/>
              </a:cxn>
              <a:cxn ang="0">
                <a:pos x="484" y="215"/>
              </a:cxn>
              <a:cxn ang="0">
                <a:pos x="529" y="139"/>
              </a:cxn>
              <a:cxn ang="0">
                <a:pos x="1578" y="114"/>
              </a:cxn>
              <a:cxn ang="0">
                <a:pos x="1578" y="114"/>
              </a:cxn>
              <a:cxn ang="0">
                <a:pos x="1194" y="214"/>
              </a:cxn>
              <a:cxn ang="0">
                <a:pos x="833" y="105"/>
              </a:cxn>
              <a:cxn ang="0">
                <a:pos x="833" y="105"/>
              </a:cxn>
              <a:cxn ang="0">
                <a:pos x="1585" y="79"/>
              </a:cxn>
              <a:cxn ang="0">
                <a:pos x="1567" y="107"/>
              </a:cxn>
              <a:cxn ang="0">
                <a:pos x="1574" y="95"/>
              </a:cxn>
              <a:cxn ang="0">
                <a:pos x="1582" y="106"/>
              </a:cxn>
              <a:cxn ang="0">
                <a:pos x="1583" y="95"/>
              </a:cxn>
              <a:cxn ang="0">
                <a:pos x="1586" y="87"/>
              </a:cxn>
              <a:cxn ang="0">
                <a:pos x="1575" y="92"/>
              </a:cxn>
              <a:cxn ang="0">
                <a:pos x="1582" y="82"/>
              </a:cxn>
            </a:cxnLst>
            <a:rect l="0" t="0" r="r" b="b"/>
            <a:pathLst>
              <a:path w="1614" h="273">
                <a:moveTo>
                  <a:pt x="419" y="0"/>
                </a:moveTo>
                <a:cubicBezTo>
                  <a:pt x="352" y="0"/>
                  <a:pt x="352" y="0"/>
                  <a:pt x="352" y="0"/>
                </a:cubicBezTo>
                <a:cubicBezTo>
                  <a:pt x="343" y="40"/>
                  <a:pt x="343" y="40"/>
                  <a:pt x="343" y="40"/>
                </a:cubicBezTo>
                <a:cubicBezTo>
                  <a:pt x="411" y="40"/>
                  <a:pt x="411" y="40"/>
                  <a:pt x="411" y="40"/>
                </a:cubicBezTo>
                <a:cubicBezTo>
                  <a:pt x="419" y="0"/>
                  <a:pt x="419" y="0"/>
                  <a:pt x="419" y="0"/>
                </a:cubicBezTo>
                <a:close/>
                <a:moveTo>
                  <a:pt x="1578" y="119"/>
                </a:moveTo>
                <a:cubicBezTo>
                  <a:pt x="1614" y="119"/>
                  <a:pt x="1614" y="66"/>
                  <a:pt x="1578" y="66"/>
                </a:cubicBezTo>
                <a:cubicBezTo>
                  <a:pt x="1543" y="66"/>
                  <a:pt x="1543" y="119"/>
                  <a:pt x="1578" y="119"/>
                </a:cubicBezTo>
                <a:close/>
                <a:moveTo>
                  <a:pt x="337" y="0"/>
                </a:moveTo>
                <a:cubicBezTo>
                  <a:pt x="235" y="0"/>
                  <a:pt x="235" y="0"/>
                  <a:pt x="235" y="0"/>
                </a:cubicBezTo>
                <a:cubicBezTo>
                  <a:pt x="166" y="143"/>
                  <a:pt x="166" y="143"/>
                  <a:pt x="166" y="143"/>
                </a:cubicBezTo>
                <a:cubicBezTo>
                  <a:pt x="161" y="0"/>
                  <a:pt x="161" y="0"/>
                  <a:pt x="161" y="0"/>
                </a:cubicBezTo>
                <a:cubicBezTo>
                  <a:pt x="57" y="0"/>
                  <a:pt x="57" y="0"/>
                  <a:pt x="57" y="0"/>
                </a:cubicBezTo>
                <a:cubicBezTo>
                  <a:pt x="0" y="259"/>
                  <a:pt x="0" y="259"/>
                  <a:pt x="0" y="259"/>
                </a:cubicBezTo>
                <a:cubicBezTo>
                  <a:pt x="76" y="259"/>
                  <a:pt x="76" y="259"/>
                  <a:pt x="76" y="259"/>
                </a:cubicBezTo>
                <a:cubicBezTo>
                  <a:pt x="111" y="119"/>
                  <a:pt x="111" y="119"/>
                  <a:pt x="111" y="119"/>
                </a:cubicBezTo>
                <a:cubicBezTo>
                  <a:pt x="114" y="259"/>
                  <a:pt x="114" y="259"/>
                  <a:pt x="114" y="259"/>
                </a:cubicBezTo>
                <a:cubicBezTo>
                  <a:pt x="168" y="259"/>
                  <a:pt x="168" y="259"/>
                  <a:pt x="168" y="259"/>
                </a:cubicBezTo>
                <a:cubicBezTo>
                  <a:pt x="237" y="119"/>
                  <a:pt x="237" y="119"/>
                  <a:pt x="237" y="119"/>
                </a:cubicBezTo>
                <a:cubicBezTo>
                  <a:pt x="207" y="259"/>
                  <a:pt x="207" y="259"/>
                  <a:pt x="207" y="259"/>
                </a:cubicBezTo>
                <a:cubicBezTo>
                  <a:pt x="280" y="259"/>
                  <a:pt x="280" y="259"/>
                  <a:pt x="280" y="259"/>
                </a:cubicBezTo>
                <a:cubicBezTo>
                  <a:pt x="337" y="0"/>
                  <a:pt x="337" y="0"/>
                  <a:pt x="337" y="0"/>
                </a:cubicBezTo>
                <a:close/>
                <a:moveTo>
                  <a:pt x="1534" y="69"/>
                </a:moveTo>
                <a:cubicBezTo>
                  <a:pt x="1510" y="69"/>
                  <a:pt x="1510" y="69"/>
                  <a:pt x="1510" y="69"/>
                </a:cubicBezTo>
                <a:cubicBezTo>
                  <a:pt x="1520" y="23"/>
                  <a:pt x="1520" y="23"/>
                  <a:pt x="1520" y="23"/>
                </a:cubicBezTo>
                <a:cubicBezTo>
                  <a:pt x="1453" y="23"/>
                  <a:pt x="1453" y="23"/>
                  <a:pt x="1453" y="23"/>
                </a:cubicBezTo>
                <a:cubicBezTo>
                  <a:pt x="1442" y="69"/>
                  <a:pt x="1442" y="69"/>
                  <a:pt x="1442" y="69"/>
                </a:cubicBezTo>
                <a:cubicBezTo>
                  <a:pt x="1415" y="69"/>
                  <a:pt x="1415" y="69"/>
                  <a:pt x="1415" y="69"/>
                </a:cubicBezTo>
                <a:cubicBezTo>
                  <a:pt x="1415" y="69"/>
                  <a:pt x="1418" y="50"/>
                  <a:pt x="1422" y="46"/>
                </a:cubicBezTo>
                <a:cubicBezTo>
                  <a:pt x="1427" y="41"/>
                  <a:pt x="1440" y="41"/>
                  <a:pt x="1440" y="41"/>
                </a:cubicBezTo>
                <a:cubicBezTo>
                  <a:pt x="1448" y="5"/>
                  <a:pt x="1448" y="5"/>
                  <a:pt x="1448" y="5"/>
                </a:cubicBezTo>
                <a:cubicBezTo>
                  <a:pt x="1448" y="5"/>
                  <a:pt x="1392" y="0"/>
                  <a:pt x="1375" y="14"/>
                </a:cubicBezTo>
                <a:cubicBezTo>
                  <a:pt x="1352" y="32"/>
                  <a:pt x="1348" y="67"/>
                  <a:pt x="1348" y="68"/>
                </a:cubicBezTo>
                <a:cubicBezTo>
                  <a:pt x="1320" y="68"/>
                  <a:pt x="1320" y="68"/>
                  <a:pt x="1320" y="68"/>
                </a:cubicBezTo>
                <a:cubicBezTo>
                  <a:pt x="1309" y="111"/>
                  <a:pt x="1309" y="111"/>
                  <a:pt x="1309" y="111"/>
                </a:cubicBezTo>
                <a:cubicBezTo>
                  <a:pt x="1340" y="111"/>
                  <a:pt x="1340" y="111"/>
                  <a:pt x="1340" y="111"/>
                </a:cubicBezTo>
                <a:cubicBezTo>
                  <a:pt x="1304" y="259"/>
                  <a:pt x="1304" y="259"/>
                  <a:pt x="1304" y="259"/>
                </a:cubicBezTo>
                <a:cubicBezTo>
                  <a:pt x="1374" y="259"/>
                  <a:pt x="1374" y="259"/>
                  <a:pt x="1374" y="259"/>
                </a:cubicBezTo>
                <a:cubicBezTo>
                  <a:pt x="1407" y="111"/>
                  <a:pt x="1407" y="111"/>
                  <a:pt x="1407" y="111"/>
                </a:cubicBezTo>
                <a:cubicBezTo>
                  <a:pt x="1433" y="111"/>
                  <a:pt x="1433" y="111"/>
                  <a:pt x="1433" y="111"/>
                </a:cubicBezTo>
                <a:cubicBezTo>
                  <a:pt x="1410" y="216"/>
                  <a:pt x="1410" y="216"/>
                  <a:pt x="1410" y="216"/>
                </a:cubicBezTo>
                <a:cubicBezTo>
                  <a:pt x="1408" y="227"/>
                  <a:pt x="1410" y="237"/>
                  <a:pt x="1417" y="246"/>
                </a:cubicBezTo>
                <a:cubicBezTo>
                  <a:pt x="1428" y="260"/>
                  <a:pt x="1441" y="259"/>
                  <a:pt x="1446" y="259"/>
                </a:cubicBezTo>
                <a:cubicBezTo>
                  <a:pt x="1496" y="259"/>
                  <a:pt x="1496" y="259"/>
                  <a:pt x="1496" y="259"/>
                </a:cubicBezTo>
                <a:cubicBezTo>
                  <a:pt x="1508" y="210"/>
                  <a:pt x="1508" y="210"/>
                  <a:pt x="1508" y="210"/>
                </a:cubicBezTo>
                <a:cubicBezTo>
                  <a:pt x="1508" y="210"/>
                  <a:pt x="1484" y="213"/>
                  <a:pt x="1480" y="208"/>
                </a:cubicBezTo>
                <a:cubicBezTo>
                  <a:pt x="1477" y="204"/>
                  <a:pt x="1479" y="198"/>
                  <a:pt x="1480" y="194"/>
                </a:cubicBezTo>
                <a:cubicBezTo>
                  <a:pt x="1499" y="113"/>
                  <a:pt x="1499" y="113"/>
                  <a:pt x="1499" y="113"/>
                </a:cubicBezTo>
                <a:cubicBezTo>
                  <a:pt x="1523" y="113"/>
                  <a:pt x="1523" y="113"/>
                  <a:pt x="1523" y="113"/>
                </a:cubicBezTo>
                <a:cubicBezTo>
                  <a:pt x="1534" y="69"/>
                  <a:pt x="1534" y="69"/>
                  <a:pt x="1534" y="69"/>
                </a:cubicBezTo>
                <a:close/>
                <a:moveTo>
                  <a:pt x="1233" y="60"/>
                </a:moveTo>
                <a:cubicBezTo>
                  <a:pt x="1096" y="51"/>
                  <a:pt x="1051" y="256"/>
                  <a:pt x="1187" y="262"/>
                </a:cubicBezTo>
                <a:cubicBezTo>
                  <a:pt x="1331" y="269"/>
                  <a:pt x="1370" y="68"/>
                  <a:pt x="1233" y="60"/>
                </a:cubicBezTo>
                <a:close/>
                <a:moveTo>
                  <a:pt x="739" y="63"/>
                </a:moveTo>
                <a:cubicBezTo>
                  <a:pt x="706" y="64"/>
                  <a:pt x="687" y="78"/>
                  <a:pt x="678" y="89"/>
                </a:cubicBezTo>
                <a:cubicBezTo>
                  <a:pt x="684" y="67"/>
                  <a:pt x="684" y="67"/>
                  <a:pt x="684" y="67"/>
                </a:cubicBezTo>
                <a:cubicBezTo>
                  <a:pt x="617" y="69"/>
                  <a:pt x="617" y="69"/>
                  <a:pt x="617" y="69"/>
                </a:cubicBezTo>
                <a:cubicBezTo>
                  <a:pt x="572" y="259"/>
                  <a:pt x="572" y="259"/>
                  <a:pt x="572" y="259"/>
                </a:cubicBezTo>
                <a:cubicBezTo>
                  <a:pt x="644" y="259"/>
                  <a:pt x="644" y="259"/>
                  <a:pt x="644" y="259"/>
                </a:cubicBezTo>
                <a:cubicBezTo>
                  <a:pt x="659" y="183"/>
                  <a:pt x="659" y="183"/>
                  <a:pt x="659" y="183"/>
                </a:cubicBezTo>
                <a:cubicBezTo>
                  <a:pt x="665" y="155"/>
                  <a:pt x="675" y="130"/>
                  <a:pt x="725" y="127"/>
                </a:cubicBezTo>
                <a:cubicBezTo>
                  <a:pt x="739" y="63"/>
                  <a:pt x="739" y="63"/>
                  <a:pt x="739" y="63"/>
                </a:cubicBezTo>
                <a:close/>
                <a:moveTo>
                  <a:pt x="405" y="66"/>
                </a:moveTo>
                <a:cubicBezTo>
                  <a:pt x="336" y="66"/>
                  <a:pt x="336" y="66"/>
                  <a:pt x="336" y="66"/>
                </a:cubicBezTo>
                <a:cubicBezTo>
                  <a:pt x="293" y="259"/>
                  <a:pt x="293" y="259"/>
                  <a:pt x="293" y="259"/>
                </a:cubicBezTo>
                <a:cubicBezTo>
                  <a:pt x="364" y="259"/>
                  <a:pt x="364" y="259"/>
                  <a:pt x="364" y="259"/>
                </a:cubicBezTo>
                <a:cubicBezTo>
                  <a:pt x="405" y="66"/>
                  <a:pt x="405" y="66"/>
                  <a:pt x="405" y="66"/>
                </a:cubicBezTo>
                <a:close/>
                <a:moveTo>
                  <a:pt x="1103" y="123"/>
                </a:moveTo>
                <a:cubicBezTo>
                  <a:pt x="1101" y="119"/>
                  <a:pt x="1121" y="60"/>
                  <a:pt x="1022" y="60"/>
                </a:cubicBezTo>
                <a:cubicBezTo>
                  <a:pt x="976" y="60"/>
                  <a:pt x="930" y="75"/>
                  <a:pt x="924" y="114"/>
                </a:cubicBezTo>
                <a:cubicBezTo>
                  <a:pt x="916" y="168"/>
                  <a:pt x="980" y="178"/>
                  <a:pt x="998" y="182"/>
                </a:cubicBezTo>
                <a:cubicBezTo>
                  <a:pt x="1035" y="190"/>
                  <a:pt x="1029" y="220"/>
                  <a:pt x="998" y="221"/>
                </a:cubicBezTo>
                <a:cubicBezTo>
                  <a:pt x="959" y="222"/>
                  <a:pt x="970" y="191"/>
                  <a:pt x="970" y="191"/>
                </a:cubicBezTo>
                <a:cubicBezTo>
                  <a:pt x="852" y="191"/>
                  <a:pt x="852" y="191"/>
                  <a:pt x="852" y="191"/>
                </a:cubicBezTo>
                <a:cubicBezTo>
                  <a:pt x="852" y="191"/>
                  <a:pt x="913" y="170"/>
                  <a:pt x="913" y="171"/>
                </a:cubicBezTo>
                <a:cubicBezTo>
                  <a:pt x="925" y="135"/>
                  <a:pt x="918" y="63"/>
                  <a:pt x="837" y="60"/>
                </a:cubicBezTo>
                <a:cubicBezTo>
                  <a:pt x="701" y="54"/>
                  <a:pt x="655" y="252"/>
                  <a:pt x="781" y="264"/>
                </a:cubicBezTo>
                <a:cubicBezTo>
                  <a:pt x="871" y="273"/>
                  <a:pt x="898" y="201"/>
                  <a:pt x="898" y="201"/>
                </a:cubicBezTo>
                <a:cubicBezTo>
                  <a:pt x="898" y="201"/>
                  <a:pt x="885" y="265"/>
                  <a:pt x="990" y="266"/>
                </a:cubicBezTo>
                <a:cubicBezTo>
                  <a:pt x="1088" y="267"/>
                  <a:pt x="1098" y="202"/>
                  <a:pt x="1097" y="188"/>
                </a:cubicBezTo>
                <a:cubicBezTo>
                  <a:pt x="1093" y="139"/>
                  <a:pt x="1051" y="138"/>
                  <a:pt x="1011" y="129"/>
                </a:cubicBezTo>
                <a:cubicBezTo>
                  <a:pt x="979" y="122"/>
                  <a:pt x="988" y="98"/>
                  <a:pt x="1013" y="98"/>
                </a:cubicBezTo>
                <a:cubicBezTo>
                  <a:pt x="1044" y="97"/>
                  <a:pt x="1036" y="123"/>
                  <a:pt x="1036" y="123"/>
                </a:cubicBezTo>
                <a:cubicBezTo>
                  <a:pt x="1103" y="123"/>
                  <a:pt x="1103" y="123"/>
                  <a:pt x="1103" y="123"/>
                </a:cubicBezTo>
                <a:close/>
                <a:moveTo>
                  <a:pt x="592" y="139"/>
                </a:moveTo>
                <a:cubicBezTo>
                  <a:pt x="592" y="137"/>
                  <a:pt x="595" y="65"/>
                  <a:pt x="523" y="61"/>
                </a:cubicBezTo>
                <a:cubicBezTo>
                  <a:pt x="374" y="54"/>
                  <a:pt x="348" y="264"/>
                  <a:pt x="472" y="266"/>
                </a:cubicBezTo>
                <a:cubicBezTo>
                  <a:pt x="568" y="267"/>
                  <a:pt x="580" y="189"/>
                  <a:pt x="580" y="188"/>
                </a:cubicBezTo>
                <a:cubicBezTo>
                  <a:pt x="518" y="188"/>
                  <a:pt x="518" y="188"/>
                  <a:pt x="518" y="188"/>
                </a:cubicBezTo>
                <a:cubicBezTo>
                  <a:pt x="516" y="191"/>
                  <a:pt x="506" y="215"/>
                  <a:pt x="484" y="215"/>
                </a:cubicBezTo>
                <a:cubicBezTo>
                  <a:pt x="440" y="215"/>
                  <a:pt x="472" y="109"/>
                  <a:pt x="510" y="108"/>
                </a:cubicBezTo>
                <a:cubicBezTo>
                  <a:pt x="533" y="107"/>
                  <a:pt x="529" y="138"/>
                  <a:pt x="529" y="139"/>
                </a:cubicBezTo>
                <a:cubicBezTo>
                  <a:pt x="592" y="139"/>
                  <a:pt x="592" y="139"/>
                  <a:pt x="592" y="139"/>
                </a:cubicBezTo>
                <a:close/>
                <a:moveTo>
                  <a:pt x="1578" y="114"/>
                </a:moveTo>
                <a:cubicBezTo>
                  <a:pt x="1549" y="114"/>
                  <a:pt x="1549" y="71"/>
                  <a:pt x="1578" y="71"/>
                </a:cubicBezTo>
                <a:cubicBezTo>
                  <a:pt x="1608" y="71"/>
                  <a:pt x="1608" y="114"/>
                  <a:pt x="1578" y="114"/>
                </a:cubicBezTo>
                <a:close/>
                <a:moveTo>
                  <a:pt x="1229" y="105"/>
                </a:moveTo>
                <a:cubicBezTo>
                  <a:pt x="1267" y="117"/>
                  <a:pt x="1234" y="228"/>
                  <a:pt x="1194" y="214"/>
                </a:cubicBezTo>
                <a:cubicBezTo>
                  <a:pt x="1157" y="201"/>
                  <a:pt x="1191" y="93"/>
                  <a:pt x="1229" y="105"/>
                </a:cubicBezTo>
                <a:close/>
                <a:moveTo>
                  <a:pt x="833" y="105"/>
                </a:moveTo>
                <a:cubicBezTo>
                  <a:pt x="871" y="117"/>
                  <a:pt x="837" y="228"/>
                  <a:pt x="797" y="214"/>
                </a:cubicBezTo>
                <a:cubicBezTo>
                  <a:pt x="756" y="199"/>
                  <a:pt x="796" y="94"/>
                  <a:pt x="833" y="105"/>
                </a:cubicBezTo>
                <a:close/>
                <a:moveTo>
                  <a:pt x="1591" y="87"/>
                </a:moveTo>
                <a:cubicBezTo>
                  <a:pt x="1592" y="80"/>
                  <a:pt x="1585" y="79"/>
                  <a:pt x="1585" y="79"/>
                </a:cubicBezTo>
                <a:cubicBezTo>
                  <a:pt x="1572" y="79"/>
                  <a:pt x="1572" y="79"/>
                  <a:pt x="1572" y="79"/>
                </a:cubicBezTo>
                <a:cubicBezTo>
                  <a:pt x="1567" y="107"/>
                  <a:pt x="1567" y="107"/>
                  <a:pt x="1567" y="107"/>
                </a:cubicBezTo>
                <a:cubicBezTo>
                  <a:pt x="1572" y="107"/>
                  <a:pt x="1572" y="107"/>
                  <a:pt x="1572" y="107"/>
                </a:cubicBezTo>
                <a:cubicBezTo>
                  <a:pt x="1574" y="95"/>
                  <a:pt x="1574" y="95"/>
                  <a:pt x="1574" y="95"/>
                </a:cubicBezTo>
                <a:cubicBezTo>
                  <a:pt x="1578" y="95"/>
                  <a:pt x="1578" y="95"/>
                  <a:pt x="1578" y="95"/>
                </a:cubicBezTo>
                <a:cubicBezTo>
                  <a:pt x="1582" y="106"/>
                  <a:pt x="1582" y="106"/>
                  <a:pt x="1582" y="106"/>
                </a:cubicBezTo>
                <a:cubicBezTo>
                  <a:pt x="1588" y="106"/>
                  <a:pt x="1588" y="106"/>
                  <a:pt x="1588" y="106"/>
                </a:cubicBezTo>
                <a:cubicBezTo>
                  <a:pt x="1583" y="95"/>
                  <a:pt x="1583" y="95"/>
                  <a:pt x="1583" y="95"/>
                </a:cubicBezTo>
                <a:cubicBezTo>
                  <a:pt x="1584" y="95"/>
                  <a:pt x="1590" y="95"/>
                  <a:pt x="1591" y="87"/>
                </a:cubicBezTo>
                <a:close/>
                <a:moveTo>
                  <a:pt x="1586" y="87"/>
                </a:moveTo>
                <a:cubicBezTo>
                  <a:pt x="1586" y="92"/>
                  <a:pt x="1580" y="92"/>
                  <a:pt x="1580" y="92"/>
                </a:cubicBezTo>
                <a:cubicBezTo>
                  <a:pt x="1575" y="92"/>
                  <a:pt x="1575" y="92"/>
                  <a:pt x="1575" y="92"/>
                </a:cubicBezTo>
                <a:cubicBezTo>
                  <a:pt x="1577" y="82"/>
                  <a:pt x="1577" y="82"/>
                  <a:pt x="1577" y="82"/>
                </a:cubicBezTo>
                <a:cubicBezTo>
                  <a:pt x="1582" y="82"/>
                  <a:pt x="1582" y="82"/>
                  <a:pt x="1582" y="82"/>
                </a:cubicBezTo>
                <a:cubicBezTo>
                  <a:pt x="1582" y="82"/>
                  <a:pt x="1586" y="82"/>
                  <a:pt x="1586" y="87"/>
                </a:cubicBezTo>
                <a:close/>
              </a:path>
            </a:pathLst>
          </a:custGeom>
          <a:solidFill>
            <a:srgbClr val="737373"/>
          </a:solidFill>
          <a:ln w="9525">
            <a:noFill/>
            <a:round/>
            <a:headEnd/>
            <a:tailEnd/>
          </a:ln>
        </p:spPr>
        <p:txBody>
          <a:bodyPr/>
          <a:lstStyle/>
          <a:p>
            <a:pPr>
              <a:defRPr/>
            </a:pP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821058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reeform 6">
            <a:extLst>
              <a:ext uri="{FF2B5EF4-FFF2-40B4-BE49-F238E27FC236}">
                <a16:creationId xmlns:a16="http://schemas.microsoft.com/office/drawing/2014/main" id="{D062848C-CF01-8DA0-B89B-091AE8733808}"/>
              </a:ext>
            </a:extLst>
          </p:cNvPr>
          <p:cNvSpPr>
            <a:spLocks noEditPoints="1"/>
          </p:cNvSpPr>
          <p:nvPr/>
        </p:nvSpPr>
        <p:spPr bwMode="auto">
          <a:xfrm>
            <a:off x="8204200" y="180975"/>
            <a:ext cx="750888" cy="127000"/>
          </a:xfrm>
          <a:custGeom>
            <a:avLst/>
            <a:gdLst/>
            <a:ahLst/>
            <a:cxnLst>
              <a:cxn ang="0">
                <a:pos x="352" y="0"/>
              </a:cxn>
              <a:cxn ang="0">
                <a:pos x="411" y="40"/>
              </a:cxn>
              <a:cxn ang="0">
                <a:pos x="1578" y="119"/>
              </a:cxn>
              <a:cxn ang="0">
                <a:pos x="1578" y="119"/>
              </a:cxn>
              <a:cxn ang="0">
                <a:pos x="235" y="0"/>
              </a:cxn>
              <a:cxn ang="0">
                <a:pos x="161" y="0"/>
              </a:cxn>
              <a:cxn ang="0">
                <a:pos x="0" y="259"/>
              </a:cxn>
              <a:cxn ang="0">
                <a:pos x="111" y="119"/>
              </a:cxn>
              <a:cxn ang="0">
                <a:pos x="168" y="259"/>
              </a:cxn>
              <a:cxn ang="0">
                <a:pos x="207" y="259"/>
              </a:cxn>
              <a:cxn ang="0">
                <a:pos x="337" y="0"/>
              </a:cxn>
              <a:cxn ang="0">
                <a:pos x="1510" y="69"/>
              </a:cxn>
              <a:cxn ang="0">
                <a:pos x="1453" y="23"/>
              </a:cxn>
              <a:cxn ang="0">
                <a:pos x="1415" y="69"/>
              </a:cxn>
              <a:cxn ang="0">
                <a:pos x="1440" y="41"/>
              </a:cxn>
              <a:cxn ang="0">
                <a:pos x="1375" y="14"/>
              </a:cxn>
              <a:cxn ang="0">
                <a:pos x="1320" y="68"/>
              </a:cxn>
              <a:cxn ang="0">
                <a:pos x="1340" y="111"/>
              </a:cxn>
              <a:cxn ang="0">
                <a:pos x="1374" y="259"/>
              </a:cxn>
              <a:cxn ang="0">
                <a:pos x="1433" y="111"/>
              </a:cxn>
              <a:cxn ang="0">
                <a:pos x="1417" y="246"/>
              </a:cxn>
              <a:cxn ang="0">
                <a:pos x="1496" y="259"/>
              </a:cxn>
              <a:cxn ang="0">
                <a:pos x="1480" y="208"/>
              </a:cxn>
              <a:cxn ang="0">
                <a:pos x="1499" y="113"/>
              </a:cxn>
              <a:cxn ang="0">
                <a:pos x="1534" y="69"/>
              </a:cxn>
              <a:cxn ang="0">
                <a:pos x="1187" y="262"/>
              </a:cxn>
              <a:cxn ang="0">
                <a:pos x="739" y="63"/>
              </a:cxn>
              <a:cxn ang="0">
                <a:pos x="684" y="67"/>
              </a:cxn>
              <a:cxn ang="0">
                <a:pos x="572" y="259"/>
              </a:cxn>
              <a:cxn ang="0">
                <a:pos x="659" y="183"/>
              </a:cxn>
              <a:cxn ang="0">
                <a:pos x="739" y="63"/>
              </a:cxn>
              <a:cxn ang="0">
                <a:pos x="336" y="66"/>
              </a:cxn>
              <a:cxn ang="0">
                <a:pos x="364" y="259"/>
              </a:cxn>
              <a:cxn ang="0">
                <a:pos x="1103" y="123"/>
              </a:cxn>
              <a:cxn ang="0">
                <a:pos x="924" y="114"/>
              </a:cxn>
              <a:cxn ang="0">
                <a:pos x="998" y="221"/>
              </a:cxn>
              <a:cxn ang="0">
                <a:pos x="852" y="191"/>
              </a:cxn>
              <a:cxn ang="0">
                <a:pos x="837" y="60"/>
              </a:cxn>
              <a:cxn ang="0">
                <a:pos x="898" y="201"/>
              </a:cxn>
              <a:cxn ang="0">
                <a:pos x="1097" y="188"/>
              </a:cxn>
              <a:cxn ang="0">
                <a:pos x="1013" y="98"/>
              </a:cxn>
              <a:cxn ang="0">
                <a:pos x="1103" y="123"/>
              </a:cxn>
              <a:cxn ang="0">
                <a:pos x="523" y="61"/>
              </a:cxn>
              <a:cxn ang="0">
                <a:pos x="580" y="188"/>
              </a:cxn>
              <a:cxn ang="0">
                <a:pos x="484" y="215"/>
              </a:cxn>
              <a:cxn ang="0">
                <a:pos x="529" y="139"/>
              </a:cxn>
              <a:cxn ang="0">
                <a:pos x="1578" y="114"/>
              </a:cxn>
              <a:cxn ang="0">
                <a:pos x="1578" y="114"/>
              </a:cxn>
              <a:cxn ang="0">
                <a:pos x="1194" y="214"/>
              </a:cxn>
              <a:cxn ang="0">
                <a:pos x="833" y="105"/>
              </a:cxn>
              <a:cxn ang="0">
                <a:pos x="833" y="105"/>
              </a:cxn>
              <a:cxn ang="0">
                <a:pos x="1585" y="79"/>
              </a:cxn>
              <a:cxn ang="0">
                <a:pos x="1567" y="107"/>
              </a:cxn>
              <a:cxn ang="0">
                <a:pos x="1574" y="95"/>
              </a:cxn>
              <a:cxn ang="0">
                <a:pos x="1582" y="106"/>
              </a:cxn>
              <a:cxn ang="0">
                <a:pos x="1583" y="95"/>
              </a:cxn>
              <a:cxn ang="0">
                <a:pos x="1586" y="87"/>
              </a:cxn>
              <a:cxn ang="0">
                <a:pos x="1575" y="92"/>
              </a:cxn>
              <a:cxn ang="0">
                <a:pos x="1582" y="82"/>
              </a:cxn>
            </a:cxnLst>
            <a:rect l="0" t="0" r="r" b="b"/>
            <a:pathLst>
              <a:path w="1614" h="273">
                <a:moveTo>
                  <a:pt x="419" y="0"/>
                </a:moveTo>
                <a:cubicBezTo>
                  <a:pt x="352" y="0"/>
                  <a:pt x="352" y="0"/>
                  <a:pt x="352" y="0"/>
                </a:cubicBezTo>
                <a:cubicBezTo>
                  <a:pt x="343" y="40"/>
                  <a:pt x="343" y="40"/>
                  <a:pt x="343" y="40"/>
                </a:cubicBezTo>
                <a:cubicBezTo>
                  <a:pt x="411" y="40"/>
                  <a:pt x="411" y="40"/>
                  <a:pt x="411" y="40"/>
                </a:cubicBezTo>
                <a:cubicBezTo>
                  <a:pt x="419" y="0"/>
                  <a:pt x="419" y="0"/>
                  <a:pt x="419" y="0"/>
                </a:cubicBezTo>
                <a:close/>
                <a:moveTo>
                  <a:pt x="1578" y="119"/>
                </a:moveTo>
                <a:cubicBezTo>
                  <a:pt x="1614" y="119"/>
                  <a:pt x="1614" y="66"/>
                  <a:pt x="1578" y="66"/>
                </a:cubicBezTo>
                <a:cubicBezTo>
                  <a:pt x="1543" y="66"/>
                  <a:pt x="1543" y="119"/>
                  <a:pt x="1578" y="119"/>
                </a:cubicBezTo>
                <a:close/>
                <a:moveTo>
                  <a:pt x="337" y="0"/>
                </a:moveTo>
                <a:cubicBezTo>
                  <a:pt x="235" y="0"/>
                  <a:pt x="235" y="0"/>
                  <a:pt x="235" y="0"/>
                </a:cubicBezTo>
                <a:cubicBezTo>
                  <a:pt x="166" y="143"/>
                  <a:pt x="166" y="143"/>
                  <a:pt x="166" y="143"/>
                </a:cubicBezTo>
                <a:cubicBezTo>
                  <a:pt x="161" y="0"/>
                  <a:pt x="161" y="0"/>
                  <a:pt x="161" y="0"/>
                </a:cubicBezTo>
                <a:cubicBezTo>
                  <a:pt x="57" y="0"/>
                  <a:pt x="57" y="0"/>
                  <a:pt x="57" y="0"/>
                </a:cubicBezTo>
                <a:cubicBezTo>
                  <a:pt x="0" y="259"/>
                  <a:pt x="0" y="259"/>
                  <a:pt x="0" y="259"/>
                </a:cubicBezTo>
                <a:cubicBezTo>
                  <a:pt x="76" y="259"/>
                  <a:pt x="76" y="259"/>
                  <a:pt x="76" y="259"/>
                </a:cubicBezTo>
                <a:cubicBezTo>
                  <a:pt x="111" y="119"/>
                  <a:pt x="111" y="119"/>
                  <a:pt x="111" y="119"/>
                </a:cubicBezTo>
                <a:cubicBezTo>
                  <a:pt x="114" y="259"/>
                  <a:pt x="114" y="259"/>
                  <a:pt x="114" y="259"/>
                </a:cubicBezTo>
                <a:cubicBezTo>
                  <a:pt x="168" y="259"/>
                  <a:pt x="168" y="259"/>
                  <a:pt x="168" y="259"/>
                </a:cubicBezTo>
                <a:cubicBezTo>
                  <a:pt x="237" y="119"/>
                  <a:pt x="237" y="119"/>
                  <a:pt x="237" y="119"/>
                </a:cubicBezTo>
                <a:cubicBezTo>
                  <a:pt x="207" y="259"/>
                  <a:pt x="207" y="259"/>
                  <a:pt x="207" y="259"/>
                </a:cubicBezTo>
                <a:cubicBezTo>
                  <a:pt x="280" y="259"/>
                  <a:pt x="280" y="259"/>
                  <a:pt x="280" y="259"/>
                </a:cubicBezTo>
                <a:cubicBezTo>
                  <a:pt x="337" y="0"/>
                  <a:pt x="337" y="0"/>
                  <a:pt x="337" y="0"/>
                </a:cubicBezTo>
                <a:close/>
                <a:moveTo>
                  <a:pt x="1534" y="69"/>
                </a:moveTo>
                <a:cubicBezTo>
                  <a:pt x="1510" y="69"/>
                  <a:pt x="1510" y="69"/>
                  <a:pt x="1510" y="69"/>
                </a:cubicBezTo>
                <a:cubicBezTo>
                  <a:pt x="1520" y="23"/>
                  <a:pt x="1520" y="23"/>
                  <a:pt x="1520" y="23"/>
                </a:cubicBezTo>
                <a:cubicBezTo>
                  <a:pt x="1453" y="23"/>
                  <a:pt x="1453" y="23"/>
                  <a:pt x="1453" y="23"/>
                </a:cubicBezTo>
                <a:cubicBezTo>
                  <a:pt x="1442" y="69"/>
                  <a:pt x="1442" y="69"/>
                  <a:pt x="1442" y="69"/>
                </a:cubicBezTo>
                <a:cubicBezTo>
                  <a:pt x="1415" y="69"/>
                  <a:pt x="1415" y="69"/>
                  <a:pt x="1415" y="69"/>
                </a:cubicBezTo>
                <a:cubicBezTo>
                  <a:pt x="1415" y="69"/>
                  <a:pt x="1418" y="50"/>
                  <a:pt x="1422" y="46"/>
                </a:cubicBezTo>
                <a:cubicBezTo>
                  <a:pt x="1427" y="41"/>
                  <a:pt x="1440" y="41"/>
                  <a:pt x="1440" y="41"/>
                </a:cubicBezTo>
                <a:cubicBezTo>
                  <a:pt x="1448" y="5"/>
                  <a:pt x="1448" y="5"/>
                  <a:pt x="1448" y="5"/>
                </a:cubicBezTo>
                <a:cubicBezTo>
                  <a:pt x="1448" y="5"/>
                  <a:pt x="1392" y="0"/>
                  <a:pt x="1375" y="14"/>
                </a:cubicBezTo>
                <a:cubicBezTo>
                  <a:pt x="1352" y="32"/>
                  <a:pt x="1348" y="67"/>
                  <a:pt x="1348" y="68"/>
                </a:cubicBezTo>
                <a:cubicBezTo>
                  <a:pt x="1320" y="68"/>
                  <a:pt x="1320" y="68"/>
                  <a:pt x="1320" y="68"/>
                </a:cubicBezTo>
                <a:cubicBezTo>
                  <a:pt x="1309" y="111"/>
                  <a:pt x="1309" y="111"/>
                  <a:pt x="1309" y="111"/>
                </a:cubicBezTo>
                <a:cubicBezTo>
                  <a:pt x="1340" y="111"/>
                  <a:pt x="1340" y="111"/>
                  <a:pt x="1340" y="111"/>
                </a:cubicBezTo>
                <a:cubicBezTo>
                  <a:pt x="1304" y="259"/>
                  <a:pt x="1304" y="259"/>
                  <a:pt x="1304" y="259"/>
                </a:cubicBezTo>
                <a:cubicBezTo>
                  <a:pt x="1374" y="259"/>
                  <a:pt x="1374" y="259"/>
                  <a:pt x="1374" y="259"/>
                </a:cubicBezTo>
                <a:cubicBezTo>
                  <a:pt x="1407" y="111"/>
                  <a:pt x="1407" y="111"/>
                  <a:pt x="1407" y="111"/>
                </a:cubicBezTo>
                <a:cubicBezTo>
                  <a:pt x="1433" y="111"/>
                  <a:pt x="1433" y="111"/>
                  <a:pt x="1433" y="111"/>
                </a:cubicBezTo>
                <a:cubicBezTo>
                  <a:pt x="1410" y="216"/>
                  <a:pt x="1410" y="216"/>
                  <a:pt x="1410" y="216"/>
                </a:cubicBezTo>
                <a:cubicBezTo>
                  <a:pt x="1408" y="227"/>
                  <a:pt x="1410" y="237"/>
                  <a:pt x="1417" y="246"/>
                </a:cubicBezTo>
                <a:cubicBezTo>
                  <a:pt x="1428" y="260"/>
                  <a:pt x="1441" y="259"/>
                  <a:pt x="1446" y="259"/>
                </a:cubicBezTo>
                <a:cubicBezTo>
                  <a:pt x="1496" y="259"/>
                  <a:pt x="1496" y="259"/>
                  <a:pt x="1496" y="259"/>
                </a:cubicBezTo>
                <a:cubicBezTo>
                  <a:pt x="1508" y="210"/>
                  <a:pt x="1508" y="210"/>
                  <a:pt x="1508" y="210"/>
                </a:cubicBezTo>
                <a:cubicBezTo>
                  <a:pt x="1508" y="210"/>
                  <a:pt x="1484" y="213"/>
                  <a:pt x="1480" y="208"/>
                </a:cubicBezTo>
                <a:cubicBezTo>
                  <a:pt x="1477" y="204"/>
                  <a:pt x="1479" y="198"/>
                  <a:pt x="1480" y="194"/>
                </a:cubicBezTo>
                <a:cubicBezTo>
                  <a:pt x="1499" y="113"/>
                  <a:pt x="1499" y="113"/>
                  <a:pt x="1499" y="113"/>
                </a:cubicBezTo>
                <a:cubicBezTo>
                  <a:pt x="1523" y="113"/>
                  <a:pt x="1523" y="113"/>
                  <a:pt x="1523" y="113"/>
                </a:cubicBezTo>
                <a:cubicBezTo>
                  <a:pt x="1534" y="69"/>
                  <a:pt x="1534" y="69"/>
                  <a:pt x="1534" y="69"/>
                </a:cubicBezTo>
                <a:close/>
                <a:moveTo>
                  <a:pt x="1233" y="60"/>
                </a:moveTo>
                <a:cubicBezTo>
                  <a:pt x="1096" y="51"/>
                  <a:pt x="1051" y="256"/>
                  <a:pt x="1187" y="262"/>
                </a:cubicBezTo>
                <a:cubicBezTo>
                  <a:pt x="1331" y="269"/>
                  <a:pt x="1370" y="68"/>
                  <a:pt x="1233" y="60"/>
                </a:cubicBezTo>
                <a:close/>
                <a:moveTo>
                  <a:pt x="739" y="63"/>
                </a:moveTo>
                <a:cubicBezTo>
                  <a:pt x="706" y="64"/>
                  <a:pt x="687" y="78"/>
                  <a:pt x="678" y="89"/>
                </a:cubicBezTo>
                <a:cubicBezTo>
                  <a:pt x="684" y="67"/>
                  <a:pt x="684" y="67"/>
                  <a:pt x="684" y="67"/>
                </a:cubicBezTo>
                <a:cubicBezTo>
                  <a:pt x="617" y="69"/>
                  <a:pt x="617" y="69"/>
                  <a:pt x="617" y="69"/>
                </a:cubicBezTo>
                <a:cubicBezTo>
                  <a:pt x="572" y="259"/>
                  <a:pt x="572" y="259"/>
                  <a:pt x="572" y="259"/>
                </a:cubicBezTo>
                <a:cubicBezTo>
                  <a:pt x="644" y="259"/>
                  <a:pt x="644" y="259"/>
                  <a:pt x="644" y="259"/>
                </a:cubicBezTo>
                <a:cubicBezTo>
                  <a:pt x="659" y="183"/>
                  <a:pt x="659" y="183"/>
                  <a:pt x="659" y="183"/>
                </a:cubicBezTo>
                <a:cubicBezTo>
                  <a:pt x="665" y="155"/>
                  <a:pt x="675" y="130"/>
                  <a:pt x="725" y="127"/>
                </a:cubicBezTo>
                <a:cubicBezTo>
                  <a:pt x="739" y="63"/>
                  <a:pt x="739" y="63"/>
                  <a:pt x="739" y="63"/>
                </a:cubicBezTo>
                <a:close/>
                <a:moveTo>
                  <a:pt x="405" y="66"/>
                </a:moveTo>
                <a:cubicBezTo>
                  <a:pt x="336" y="66"/>
                  <a:pt x="336" y="66"/>
                  <a:pt x="336" y="66"/>
                </a:cubicBezTo>
                <a:cubicBezTo>
                  <a:pt x="293" y="259"/>
                  <a:pt x="293" y="259"/>
                  <a:pt x="293" y="259"/>
                </a:cubicBezTo>
                <a:cubicBezTo>
                  <a:pt x="364" y="259"/>
                  <a:pt x="364" y="259"/>
                  <a:pt x="364" y="259"/>
                </a:cubicBezTo>
                <a:cubicBezTo>
                  <a:pt x="405" y="66"/>
                  <a:pt x="405" y="66"/>
                  <a:pt x="405" y="66"/>
                </a:cubicBezTo>
                <a:close/>
                <a:moveTo>
                  <a:pt x="1103" y="123"/>
                </a:moveTo>
                <a:cubicBezTo>
                  <a:pt x="1101" y="119"/>
                  <a:pt x="1121" y="60"/>
                  <a:pt x="1022" y="60"/>
                </a:cubicBezTo>
                <a:cubicBezTo>
                  <a:pt x="976" y="60"/>
                  <a:pt x="930" y="75"/>
                  <a:pt x="924" y="114"/>
                </a:cubicBezTo>
                <a:cubicBezTo>
                  <a:pt x="916" y="168"/>
                  <a:pt x="980" y="178"/>
                  <a:pt x="998" y="182"/>
                </a:cubicBezTo>
                <a:cubicBezTo>
                  <a:pt x="1035" y="190"/>
                  <a:pt x="1029" y="220"/>
                  <a:pt x="998" y="221"/>
                </a:cubicBezTo>
                <a:cubicBezTo>
                  <a:pt x="959" y="222"/>
                  <a:pt x="970" y="191"/>
                  <a:pt x="970" y="191"/>
                </a:cubicBezTo>
                <a:cubicBezTo>
                  <a:pt x="852" y="191"/>
                  <a:pt x="852" y="191"/>
                  <a:pt x="852" y="191"/>
                </a:cubicBezTo>
                <a:cubicBezTo>
                  <a:pt x="852" y="191"/>
                  <a:pt x="913" y="170"/>
                  <a:pt x="913" y="171"/>
                </a:cubicBezTo>
                <a:cubicBezTo>
                  <a:pt x="925" y="135"/>
                  <a:pt x="918" y="63"/>
                  <a:pt x="837" y="60"/>
                </a:cubicBezTo>
                <a:cubicBezTo>
                  <a:pt x="701" y="54"/>
                  <a:pt x="655" y="252"/>
                  <a:pt x="781" y="264"/>
                </a:cubicBezTo>
                <a:cubicBezTo>
                  <a:pt x="871" y="273"/>
                  <a:pt x="898" y="201"/>
                  <a:pt x="898" y="201"/>
                </a:cubicBezTo>
                <a:cubicBezTo>
                  <a:pt x="898" y="201"/>
                  <a:pt x="885" y="265"/>
                  <a:pt x="990" y="266"/>
                </a:cubicBezTo>
                <a:cubicBezTo>
                  <a:pt x="1088" y="267"/>
                  <a:pt x="1098" y="202"/>
                  <a:pt x="1097" y="188"/>
                </a:cubicBezTo>
                <a:cubicBezTo>
                  <a:pt x="1093" y="139"/>
                  <a:pt x="1051" y="138"/>
                  <a:pt x="1011" y="129"/>
                </a:cubicBezTo>
                <a:cubicBezTo>
                  <a:pt x="979" y="122"/>
                  <a:pt x="988" y="98"/>
                  <a:pt x="1013" y="98"/>
                </a:cubicBezTo>
                <a:cubicBezTo>
                  <a:pt x="1044" y="97"/>
                  <a:pt x="1036" y="123"/>
                  <a:pt x="1036" y="123"/>
                </a:cubicBezTo>
                <a:cubicBezTo>
                  <a:pt x="1103" y="123"/>
                  <a:pt x="1103" y="123"/>
                  <a:pt x="1103" y="123"/>
                </a:cubicBezTo>
                <a:close/>
                <a:moveTo>
                  <a:pt x="592" y="139"/>
                </a:moveTo>
                <a:cubicBezTo>
                  <a:pt x="592" y="137"/>
                  <a:pt x="595" y="65"/>
                  <a:pt x="523" y="61"/>
                </a:cubicBezTo>
                <a:cubicBezTo>
                  <a:pt x="374" y="54"/>
                  <a:pt x="348" y="264"/>
                  <a:pt x="472" y="266"/>
                </a:cubicBezTo>
                <a:cubicBezTo>
                  <a:pt x="568" y="267"/>
                  <a:pt x="580" y="189"/>
                  <a:pt x="580" y="188"/>
                </a:cubicBezTo>
                <a:cubicBezTo>
                  <a:pt x="518" y="188"/>
                  <a:pt x="518" y="188"/>
                  <a:pt x="518" y="188"/>
                </a:cubicBezTo>
                <a:cubicBezTo>
                  <a:pt x="516" y="191"/>
                  <a:pt x="506" y="215"/>
                  <a:pt x="484" y="215"/>
                </a:cubicBezTo>
                <a:cubicBezTo>
                  <a:pt x="440" y="215"/>
                  <a:pt x="472" y="109"/>
                  <a:pt x="510" y="108"/>
                </a:cubicBezTo>
                <a:cubicBezTo>
                  <a:pt x="533" y="107"/>
                  <a:pt x="529" y="138"/>
                  <a:pt x="529" y="139"/>
                </a:cubicBezTo>
                <a:cubicBezTo>
                  <a:pt x="592" y="139"/>
                  <a:pt x="592" y="139"/>
                  <a:pt x="592" y="139"/>
                </a:cubicBezTo>
                <a:close/>
                <a:moveTo>
                  <a:pt x="1578" y="114"/>
                </a:moveTo>
                <a:cubicBezTo>
                  <a:pt x="1549" y="114"/>
                  <a:pt x="1549" y="71"/>
                  <a:pt x="1578" y="71"/>
                </a:cubicBezTo>
                <a:cubicBezTo>
                  <a:pt x="1608" y="71"/>
                  <a:pt x="1608" y="114"/>
                  <a:pt x="1578" y="114"/>
                </a:cubicBezTo>
                <a:close/>
                <a:moveTo>
                  <a:pt x="1229" y="105"/>
                </a:moveTo>
                <a:cubicBezTo>
                  <a:pt x="1267" y="117"/>
                  <a:pt x="1234" y="228"/>
                  <a:pt x="1194" y="214"/>
                </a:cubicBezTo>
                <a:cubicBezTo>
                  <a:pt x="1157" y="201"/>
                  <a:pt x="1191" y="93"/>
                  <a:pt x="1229" y="105"/>
                </a:cubicBezTo>
                <a:close/>
                <a:moveTo>
                  <a:pt x="833" y="105"/>
                </a:moveTo>
                <a:cubicBezTo>
                  <a:pt x="871" y="117"/>
                  <a:pt x="837" y="228"/>
                  <a:pt x="797" y="214"/>
                </a:cubicBezTo>
                <a:cubicBezTo>
                  <a:pt x="756" y="199"/>
                  <a:pt x="796" y="94"/>
                  <a:pt x="833" y="105"/>
                </a:cubicBezTo>
                <a:close/>
                <a:moveTo>
                  <a:pt x="1591" y="87"/>
                </a:moveTo>
                <a:cubicBezTo>
                  <a:pt x="1592" y="80"/>
                  <a:pt x="1585" y="79"/>
                  <a:pt x="1585" y="79"/>
                </a:cubicBezTo>
                <a:cubicBezTo>
                  <a:pt x="1572" y="79"/>
                  <a:pt x="1572" y="79"/>
                  <a:pt x="1572" y="79"/>
                </a:cubicBezTo>
                <a:cubicBezTo>
                  <a:pt x="1567" y="107"/>
                  <a:pt x="1567" y="107"/>
                  <a:pt x="1567" y="107"/>
                </a:cubicBezTo>
                <a:cubicBezTo>
                  <a:pt x="1572" y="107"/>
                  <a:pt x="1572" y="107"/>
                  <a:pt x="1572" y="107"/>
                </a:cubicBezTo>
                <a:cubicBezTo>
                  <a:pt x="1574" y="95"/>
                  <a:pt x="1574" y="95"/>
                  <a:pt x="1574" y="95"/>
                </a:cubicBezTo>
                <a:cubicBezTo>
                  <a:pt x="1578" y="95"/>
                  <a:pt x="1578" y="95"/>
                  <a:pt x="1578" y="95"/>
                </a:cubicBezTo>
                <a:cubicBezTo>
                  <a:pt x="1582" y="106"/>
                  <a:pt x="1582" y="106"/>
                  <a:pt x="1582" y="106"/>
                </a:cubicBezTo>
                <a:cubicBezTo>
                  <a:pt x="1588" y="106"/>
                  <a:pt x="1588" y="106"/>
                  <a:pt x="1588" y="106"/>
                </a:cubicBezTo>
                <a:cubicBezTo>
                  <a:pt x="1583" y="95"/>
                  <a:pt x="1583" y="95"/>
                  <a:pt x="1583" y="95"/>
                </a:cubicBezTo>
                <a:cubicBezTo>
                  <a:pt x="1584" y="95"/>
                  <a:pt x="1590" y="95"/>
                  <a:pt x="1591" y="87"/>
                </a:cubicBezTo>
                <a:close/>
                <a:moveTo>
                  <a:pt x="1586" y="87"/>
                </a:moveTo>
                <a:cubicBezTo>
                  <a:pt x="1586" y="92"/>
                  <a:pt x="1580" y="92"/>
                  <a:pt x="1580" y="92"/>
                </a:cubicBezTo>
                <a:cubicBezTo>
                  <a:pt x="1575" y="92"/>
                  <a:pt x="1575" y="92"/>
                  <a:pt x="1575" y="92"/>
                </a:cubicBezTo>
                <a:cubicBezTo>
                  <a:pt x="1577" y="82"/>
                  <a:pt x="1577" y="82"/>
                  <a:pt x="1577" y="82"/>
                </a:cubicBezTo>
                <a:cubicBezTo>
                  <a:pt x="1582" y="82"/>
                  <a:pt x="1582" y="82"/>
                  <a:pt x="1582" y="82"/>
                </a:cubicBezTo>
                <a:cubicBezTo>
                  <a:pt x="1582" y="82"/>
                  <a:pt x="1586" y="82"/>
                  <a:pt x="1586" y="87"/>
                </a:cubicBezTo>
                <a:close/>
              </a:path>
            </a:pathLst>
          </a:custGeom>
          <a:solidFill>
            <a:srgbClr val="737373"/>
          </a:solidFill>
          <a:ln w="9525">
            <a:noFill/>
            <a:round/>
            <a:headEnd/>
            <a:tailEnd/>
          </a:ln>
        </p:spPr>
        <p:txBody>
          <a:bodyPr/>
          <a:lstStyle/>
          <a:p>
            <a:pPr>
              <a:defRPr/>
            </a:pPr>
            <a:endParaRPr lang="en-US" dirty="0"/>
          </a:p>
        </p:txBody>
      </p:sp>
      <p:pic>
        <p:nvPicPr>
          <p:cNvPr id="3" name="Picture 4" descr="Joint_Launch_Styleguide FINAL-11.png">
            <a:extLst>
              <a:ext uri="{FF2B5EF4-FFF2-40B4-BE49-F238E27FC236}">
                <a16:creationId xmlns:a16="http://schemas.microsoft.com/office/drawing/2014/main" id="{638ED905-C665-429B-F702-3E5D92A5F6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13" y="6227763"/>
            <a:ext cx="8064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58485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_no_logo">
    <p:spTree>
      <p:nvGrpSpPr>
        <p:cNvPr id="1" name=""/>
        <p:cNvGrpSpPr/>
        <p:nvPr/>
      </p:nvGrpSpPr>
      <p:grpSpPr>
        <a:xfrm>
          <a:off x="0" y="0"/>
          <a:ext cx="0" cy="0"/>
          <a:chOff x="0" y="0"/>
          <a:chExt cx="0" cy="0"/>
        </a:xfrm>
      </p:grpSpPr>
      <p:pic>
        <p:nvPicPr>
          <p:cNvPr id="2" name="Picture 3" descr="Joint_Launch_Styleguide FINAL-11.png">
            <a:extLst>
              <a:ext uri="{FF2B5EF4-FFF2-40B4-BE49-F238E27FC236}">
                <a16:creationId xmlns:a16="http://schemas.microsoft.com/office/drawing/2014/main" id="{AE58065F-EEF0-6520-E81F-41B639CA5FE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13" y="6227763"/>
            <a:ext cx="8064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61360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57399" y="3352800"/>
            <a:ext cx="5029201" cy="2133600"/>
          </a:xfrm>
        </p:spPr>
        <p:txBody>
          <a:bodyPr>
            <a:normAutofit/>
          </a:bodyPr>
          <a:lstStyle>
            <a:lvl1pPr algn="ctr">
              <a:defRPr sz="4200" b="0" cap="none" baseline="0"/>
            </a:lvl1pPr>
          </a:lstStyle>
          <a:p>
            <a:r>
              <a:rPr lang="en-US"/>
              <a:t>Click to edit Master title style</a:t>
            </a:r>
            <a:endParaRPr lang="en-US" dirty="0"/>
          </a:p>
        </p:txBody>
      </p:sp>
    </p:spTree>
    <p:extLst>
      <p:ext uri="{BB962C8B-B14F-4D97-AF65-F5344CB8AC3E}">
        <p14:creationId xmlns:p14="http://schemas.microsoft.com/office/powerpoint/2010/main" val="15124812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722313" y="1905000"/>
            <a:ext cx="8040688"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20091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0135" y="1905001"/>
            <a:ext cx="7681913" cy="1523495"/>
          </a:xfrm>
          <a:prstGeom prst="rect">
            <a:avLst/>
          </a:prstGeom>
        </p:spPr>
        <p:txBody>
          <a:bodyPr/>
          <a:lstStyle>
            <a:lvl1pPr>
              <a:lnSpc>
                <a:spcPct val="90000"/>
              </a:lnSpc>
              <a:defRPr sz="4400" b="1"/>
            </a:lvl1pPr>
          </a:lstStyle>
          <a:p>
            <a:r>
              <a:rPr lang="en-US"/>
              <a:t>Click to edit Master title style</a:t>
            </a:r>
            <a:endParaRPr lang="en-US" dirty="0"/>
          </a:p>
        </p:txBody>
      </p:sp>
      <p:sp>
        <p:nvSpPr>
          <p:cNvPr id="3" name="Subtitle 2"/>
          <p:cNvSpPr>
            <a:spLocks noGrp="1"/>
          </p:cNvSpPr>
          <p:nvPr>
            <p:ph type="subTitle" idx="1"/>
          </p:nvPr>
        </p:nvSpPr>
        <p:spPr>
          <a:xfrm>
            <a:off x="4945954" y="4038600"/>
            <a:ext cx="3456094" cy="914400"/>
          </a:xfrm>
          <a:prstGeom prst="rect">
            <a:avLst/>
          </a:prstGeom>
        </p:spPr>
        <p:txBody>
          <a:bodyPr/>
          <a:lstStyle>
            <a:lvl1pPr marL="457200" indent="-457200" algn="l">
              <a:lnSpc>
                <a:spcPct val="75000"/>
              </a:lnSpc>
              <a:spcBef>
                <a:spcPts val="0"/>
              </a:spcBef>
              <a:spcAft>
                <a:spcPts val="0"/>
              </a:spcAft>
              <a:buNone/>
              <a:tabLst>
                <a:tab pos="457200" algn="l"/>
              </a:tabLst>
              <a:defRPr sz="3000">
                <a:solidFill>
                  <a:schemeClr val="tx1">
                    <a:tint val="75000"/>
                  </a:schemeClr>
                </a:solidFill>
                <a:sym typeface="Wingding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p:nvPr>
        </p:nvSpPr>
        <p:spPr>
          <a:xfrm>
            <a:off x="4945954" y="5486400"/>
            <a:ext cx="3456094" cy="838200"/>
          </a:xfrm>
          <a:prstGeom prst="rect">
            <a:avLst/>
          </a:prstGeom>
        </p:spPr>
        <p:txBody>
          <a:bodyPr wrap="square" lIns="0" tIns="0" rIns="0" bIns="0"/>
          <a:lstStyle>
            <a:lvl1pPr marL="457200" indent="-457200" algn="l" defTabSz="914363" rtl="0" eaLnBrk="1" latinLnBrk="0" hangingPunct="1">
              <a:lnSpc>
                <a:spcPct val="75000"/>
              </a:lnSpc>
              <a:spcBef>
                <a:spcPts val="0"/>
              </a:spcBef>
              <a:spcAft>
                <a:spcPts val="0"/>
              </a:spcAft>
              <a:buFont typeface="Arial" pitchFamily="34" charset="0"/>
              <a:buNone/>
              <a:tabLst>
                <a:tab pos="457200" algn="l"/>
              </a:tabLst>
              <a:defRPr lang="en-US" sz="3000" kern="1200" dirty="0">
                <a:solidFill>
                  <a:schemeClr val="tx1">
                    <a:tint val="75000"/>
                  </a:schemeClr>
                </a:solidFill>
                <a:latin typeface="+mn-lt"/>
                <a:ea typeface="+mn-ea"/>
                <a:cs typeface="+mn-cs"/>
                <a:sym typeface="Wingdings"/>
              </a:defRPr>
            </a:lvl1pPr>
          </a:lstStyle>
          <a:p>
            <a:pPr lvl="0"/>
            <a:r>
              <a:rPr lang="en-US"/>
              <a:t>Click to edit Master text styles</a:t>
            </a:r>
          </a:p>
        </p:txBody>
      </p:sp>
    </p:spTree>
    <p:extLst>
      <p:ext uri="{BB962C8B-B14F-4D97-AF65-F5344CB8AC3E}">
        <p14:creationId xmlns:p14="http://schemas.microsoft.com/office/powerpoint/2010/main" val="287990983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deo and Announcing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45954" y="4038600"/>
            <a:ext cx="3456094" cy="914400"/>
          </a:xfrm>
        </p:spPr>
        <p:txBody>
          <a:bodyPr anchorCtr="0">
            <a:noAutofit/>
          </a:bodyPr>
          <a:lstStyle>
            <a:lvl1pPr>
              <a:lnSpc>
                <a:spcPct val="78000"/>
              </a:lnSpc>
              <a:spcBef>
                <a:spcPts val="0"/>
              </a:spcBef>
              <a:spcAft>
                <a:spcPts val="0"/>
              </a:spcAft>
              <a:defRPr sz="3600"/>
            </a:lvl1pPr>
          </a:lstStyle>
          <a:p>
            <a:r>
              <a:rPr lang="en-US"/>
              <a:t>Click to edit Master title style</a:t>
            </a:r>
            <a:endParaRPr lang="en-US" dirty="0"/>
          </a:p>
        </p:txBody>
      </p:sp>
      <p:sp>
        <p:nvSpPr>
          <p:cNvPr id="7" name="Text Placeholder 6"/>
          <p:cNvSpPr>
            <a:spLocks noGrp="1"/>
          </p:cNvSpPr>
          <p:nvPr>
            <p:ph type="body" sz="quarter" idx="10"/>
          </p:nvPr>
        </p:nvSpPr>
        <p:spPr>
          <a:xfrm>
            <a:off x="730044" y="1905000"/>
            <a:ext cx="7682119" cy="1384994"/>
          </a:xfrm>
        </p:spPr>
        <p:txBody>
          <a:bodyPr anchor="t" anchorCtr="0">
            <a:noAutofit/>
            <a:scene3d>
              <a:camera prst="orthographicFront"/>
              <a:lightRig rig="flat" dir="t"/>
            </a:scene3d>
            <a:sp3d>
              <a:contourClr>
                <a:srgbClr val="F4A234"/>
              </a:contourClr>
            </a:sp3d>
          </a:bodyPr>
          <a:lstStyle>
            <a:lvl1pPr marL="0" indent="0" algn="l">
              <a:buFont typeface="Arial" pitchFamily="34" charset="0"/>
              <a:buNone/>
              <a:defRPr kumimoji="0" lang="en-US" sz="10000" b="0" i="0" u="none" strike="noStrike" kern="1200" cap="none" spc="-642" normalizeH="0" baseline="0" noProof="0" dirty="0" smtClean="0">
                <a:ln w="11430"/>
                <a:gradFill>
                  <a:gsLst>
                    <a:gs pos="62000">
                      <a:schemeClr val="tx1"/>
                    </a:gs>
                    <a:gs pos="88000">
                      <a:schemeClr val="tx1"/>
                    </a:gs>
                  </a:gsLst>
                  <a:lin ang="5400000"/>
                </a:gradFill>
                <a:effectLst/>
                <a:uLnTx/>
                <a:uFillTx/>
                <a:latin typeface="Calibri" pitchFamily="34" charset="0"/>
                <a:ea typeface="+mn-ea"/>
                <a:cs typeface="+mn-cs"/>
              </a:defRPr>
            </a:lvl1pPr>
          </a:lstStyle>
          <a:p>
            <a:pPr lvl="0"/>
            <a:r>
              <a:rPr lang="en-US"/>
              <a:t>Click to edit Master text styles</a:t>
            </a:r>
          </a:p>
        </p:txBody>
      </p:sp>
    </p:spTree>
    <p:extLst>
      <p:ext uri="{BB962C8B-B14F-4D97-AF65-F5344CB8AC3E}">
        <p14:creationId xmlns:p14="http://schemas.microsoft.com/office/powerpoint/2010/main" val="244120869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30044" y="1411552"/>
            <a:ext cx="7672003" cy="2053960"/>
          </a:xfrm>
          <a:prstGeom prst="rect">
            <a:avLst/>
          </a:prstGeom>
        </p:spPr>
        <p:txBody>
          <a:bodyPr/>
          <a:lstStyle>
            <a:lvl1pPr>
              <a:lnSpc>
                <a:spcPct val="78000"/>
              </a:lnSpc>
              <a:defRPr/>
            </a:lvl1pPr>
            <a:lvl2pPr>
              <a:lnSpc>
                <a:spcPct val="78000"/>
              </a:lnSpc>
              <a:defRPr/>
            </a:lvl2pPr>
            <a:lvl3pPr>
              <a:lnSpc>
                <a:spcPct val="78000"/>
              </a:lnSpc>
              <a:defRPr/>
            </a:lvl3pPr>
            <a:lvl4pPr>
              <a:lnSpc>
                <a:spcPct val="78000"/>
              </a:lnSpc>
              <a:defRPr/>
            </a:lvl4pPr>
            <a:lvl5pPr>
              <a:lnSpc>
                <a:spcPct val="78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Placeholder 1"/>
          <p:cNvSpPr>
            <a:spLocks noGrp="1"/>
          </p:cNvSpPr>
          <p:nvPr>
            <p:ph type="title"/>
          </p:nvPr>
        </p:nvSpPr>
        <p:spPr>
          <a:xfrm>
            <a:off x="387054" y="152400"/>
            <a:ext cx="8375946" cy="609398"/>
          </a:xfrm>
          <a:prstGeom prst="rect">
            <a:avLst/>
          </a:prstGeom>
        </p:spPr>
        <p:txBody>
          <a:bodyPr wrap="square" lIns="0" tIns="0" rIns="0" bIns="0">
            <a:spAutoFit/>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38787177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Video and Announcing slide">
    <p:spTree>
      <p:nvGrpSpPr>
        <p:cNvPr id="1" name=""/>
        <p:cNvGrpSpPr/>
        <p:nvPr/>
      </p:nvGrpSpPr>
      <p:grpSpPr>
        <a:xfrm>
          <a:off x="0" y="0"/>
          <a:ext cx="0" cy="0"/>
          <a:chOff x="0" y="0"/>
          <a:chExt cx="0" cy="0"/>
        </a:xfrm>
      </p:grpSpPr>
      <p:sp>
        <p:nvSpPr>
          <p:cNvPr id="2" name="Title 1"/>
          <p:cNvSpPr>
            <a:spLocks noGrp="1"/>
          </p:cNvSpPr>
          <p:nvPr>
            <p:ph type="ctrTitle"/>
          </p:nvPr>
        </p:nvSpPr>
        <p:spPr>
          <a:xfrm>
            <a:off x="4945954" y="4038600"/>
            <a:ext cx="3456094" cy="914400"/>
          </a:xfrm>
          <a:prstGeom prst="rect">
            <a:avLst/>
          </a:prstGeom>
        </p:spPr>
        <p:txBody>
          <a:bodyPr anchorCtr="0"/>
          <a:lstStyle>
            <a:lvl1pPr>
              <a:lnSpc>
                <a:spcPct val="78000"/>
              </a:lnSpc>
              <a:spcBef>
                <a:spcPts val="0"/>
              </a:spcBef>
              <a:spcAft>
                <a:spcPts val="0"/>
              </a:spcAft>
              <a:defRPr sz="3600"/>
            </a:lvl1pPr>
          </a:lstStyle>
          <a:p>
            <a:r>
              <a:rPr lang="en-US"/>
              <a:t>Click to edit Master title style</a:t>
            </a:r>
            <a:endParaRPr lang="en-US" dirty="0"/>
          </a:p>
        </p:txBody>
      </p:sp>
      <p:sp>
        <p:nvSpPr>
          <p:cNvPr id="7" name="Text Placeholder 6"/>
          <p:cNvSpPr>
            <a:spLocks noGrp="1"/>
          </p:cNvSpPr>
          <p:nvPr>
            <p:ph type="body" sz="quarter" idx="10"/>
          </p:nvPr>
        </p:nvSpPr>
        <p:spPr>
          <a:xfrm>
            <a:off x="730044" y="1905000"/>
            <a:ext cx="7682119" cy="1384994"/>
          </a:xfrm>
          <a:prstGeom prst="rect">
            <a:avLst/>
          </a:prstGeom>
        </p:spPr>
        <p:txBody>
          <a:bodyPr anchor="t" anchorCtr="0">
            <a:scene3d>
              <a:camera prst="orthographicFront"/>
              <a:lightRig rig="flat" dir="t"/>
            </a:scene3d>
            <a:sp3d>
              <a:contourClr>
                <a:srgbClr val="F4A234"/>
              </a:contourClr>
            </a:sp3d>
          </a:bodyPr>
          <a:lstStyle>
            <a:lvl1pPr marL="0" indent="0" algn="l">
              <a:buFont typeface="Arial" pitchFamily="34" charset="0"/>
              <a:buNone/>
              <a:defRPr kumimoji="0" lang="en-US" sz="10000" b="0" i="0" u="none" strike="noStrike" kern="1200" cap="none" spc="-642" normalizeH="0" baseline="0" noProof="0" dirty="0" smtClean="0">
                <a:ln w="11430"/>
                <a:gradFill>
                  <a:gsLst>
                    <a:gs pos="62000">
                      <a:schemeClr val="tx1"/>
                    </a:gs>
                    <a:gs pos="88000">
                      <a:schemeClr val="tx1"/>
                    </a:gs>
                  </a:gsLst>
                  <a:lin ang="5400000"/>
                </a:gradFill>
                <a:effectLst/>
                <a:uLnTx/>
                <a:uFillTx/>
                <a:latin typeface="Calibri" pitchFamily="34" charset="0"/>
                <a:ea typeface="+mn-ea"/>
                <a:cs typeface="+mn-cs"/>
              </a:defRPr>
            </a:lvl1pPr>
          </a:lstStyle>
          <a:p>
            <a:pPr lvl="0"/>
            <a:r>
              <a:rPr lang="en-US"/>
              <a:t>Click to edit Master text styles</a:t>
            </a:r>
          </a:p>
        </p:txBody>
      </p:sp>
    </p:spTree>
    <p:extLst>
      <p:ext uri="{BB962C8B-B14F-4D97-AF65-F5344CB8AC3E}">
        <p14:creationId xmlns:p14="http://schemas.microsoft.com/office/powerpoint/2010/main" val="373878239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722313" y="1905000"/>
            <a:ext cx="8040688"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698241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30044" y="1411552"/>
            <a:ext cx="7672003" cy="2053960"/>
          </a:xfrm>
        </p:spPr>
        <p:txBody>
          <a:bodyPr/>
          <a:lstStyle>
            <a:lvl1pPr>
              <a:lnSpc>
                <a:spcPct val="78000"/>
              </a:lnSpc>
              <a:defRPr/>
            </a:lvl1pPr>
            <a:lvl2pPr>
              <a:lnSpc>
                <a:spcPct val="78000"/>
              </a:lnSpc>
              <a:defRPr/>
            </a:lvl2pPr>
            <a:lvl3pPr>
              <a:lnSpc>
                <a:spcPct val="78000"/>
              </a:lnSpc>
              <a:defRPr/>
            </a:lvl3pPr>
            <a:lvl4pPr>
              <a:lnSpc>
                <a:spcPct val="78000"/>
              </a:lnSpc>
              <a:defRPr/>
            </a:lvl4pPr>
            <a:lvl5pPr>
              <a:lnSpc>
                <a:spcPct val="78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Placeholder 1"/>
          <p:cNvSpPr>
            <a:spLocks noGrp="1"/>
          </p:cNvSpPr>
          <p:nvPr>
            <p:ph type="title"/>
          </p:nvPr>
        </p:nvSpPr>
        <p:spPr>
          <a:xfrm>
            <a:off x="387054" y="152400"/>
            <a:ext cx="8375946" cy="609398"/>
          </a:xfrm>
          <a:prstGeom prst="rect">
            <a:avLst/>
          </a:prstGeo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26835596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UTURE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6" name="Text Placeholder 5"/>
          <p:cNvSpPr>
            <a:spLocks noGrp="1"/>
          </p:cNvSpPr>
          <p:nvPr>
            <p:ph type="body" sz="quarter" idx="10"/>
          </p:nvPr>
        </p:nvSpPr>
        <p:spPr>
          <a:xfrm>
            <a:off x="730044" y="1411553"/>
            <a:ext cx="7672004" cy="1994841"/>
          </a:xfrm>
        </p:spPr>
        <p:txBody>
          <a:bodyPr/>
          <a:lstStyle>
            <a:lvl1pPr>
              <a:lnSpc>
                <a:spcPct val="78000"/>
              </a:lnSpc>
              <a:defRPr/>
            </a:lvl1pPr>
            <a:lvl2pPr>
              <a:lnSpc>
                <a:spcPct val="78000"/>
              </a:lnSpc>
              <a:buClr>
                <a:srgbClr val="95E3E7"/>
              </a:buClr>
              <a:defRPr/>
            </a:lvl2pPr>
            <a:lvl3pPr>
              <a:lnSpc>
                <a:spcPct val="78000"/>
              </a:lnSpc>
              <a:buClr>
                <a:srgbClr val="95E3E7"/>
              </a:buClr>
              <a:defRPr/>
            </a:lvl3pPr>
            <a:lvl4pPr>
              <a:lnSpc>
                <a:spcPct val="78000"/>
              </a:lnSpc>
              <a:buClr>
                <a:srgbClr val="95E3E7"/>
              </a:buClr>
              <a:defRPr/>
            </a:lvl4pPr>
            <a:lvl5pPr>
              <a:lnSpc>
                <a:spcPct val="78000"/>
              </a:lnSpc>
              <a:buClr>
                <a:srgbClr val="95E3E7"/>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972882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730044" y="1412875"/>
            <a:ext cx="7681532" cy="1994841"/>
          </a:xfrm>
        </p:spPr>
        <p:txBody>
          <a:bodyPr/>
          <a:lstStyle>
            <a:lvl1pPr>
              <a:lnSpc>
                <a:spcPct val="78000"/>
              </a:lnSpc>
              <a:defRPr/>
            </a:lvl1pPr>
            <a:lvl2pPr>
              <a:lnSpc>
                <a:spcPct val="78000"/>
              </a:lnSpc>
              <a:defRPr/>
            </a:lvl2pPr>
            <a:lvl3pPr>
              <a:lnSpc>
                <a:spcPct val="78000"/>
              </a:lnSpc>
              <a:defRPr/>
            </a:lvl3pPr>
            <a:lvl4pPr>
              <a:lnSpc>
                <a:spcPct val="78000"/>
              </a:lnSpc>
              <a:defRPr/>
            </a:lvl4pPr>
            <a:lvl5pPr>
              <a:lnSpc>
                <a:spcPct val="78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741798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730045" y="1411554"/>
            <a:ext cx="3670461" cy="1981376"/>
          </a:xfrm>
        </p:spPr>
        <p:txBody>
          <a:bodyPr/>
          <a:lstStyle>
            <a:lvl1pPr marL="339976" indent="-339976">
              <a:lnSpc>
                <a:spcPct val="78000"/>
              </a:lnSpc>
              <a:defRPr sz="2800"/>
            </a:lvl1pPr>
            <a:lvl2pPr marL="673338" indent="-325424">
              <a:lnSpc>
                <a:spcPct val="78000"/>
              </a:lnSpc>
              <a:defRPr sz="2400"/>
            </a:lvl2pPr>
            <a:lvl3pPr marL="953785" indent="-288384">
              <a:lnSpc>
                <a:spcPct val="78000"/>
              </a:lnSpc>
              <a:defRPr sz="2000"/>
            </a:lvl3pPr>
            <a:lvl4pPr marL="1227618" indent="-273833">
              <a:lnSpc>
                <a:spcPct val="78000"/>
              </a:lnSpc>
              <a:defRPr sz="1800"/>
            </a:lvl4pPr>
            <a:lvl5pPr marL="1516002" indent="-280447">
              <a:lnSpc>
                <a:spcPct val="78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86330" y="1411554"/>
            <a:ext cx="3725246" cy="1981376"/>
          </a:xfrm>
        </p:spPr>
        <p:txBody>
          <a:bodyPr/>
          <a:lstStyle>
            <a:lvl1pPr marL="347914" indent="-347914">
              <a:lnSpc>
                <a:spcPct val="78000"/>
              </a:lnSpc>
              <a:defRPr sz="2800"/>
            </a:lvl1pPr>
            <a:lvl2pPr marL="673338" indent="-339976">
              <a:lnSpc>
                <a:spcPct val="78000"/>
              </a:lnSpc>
              <a:defRPr sz="2400"/>
            </a:lvl2pPr>
            <a:lvl3pPr marL="961722" indent="-302936">
              <a:lnSpc>
                <a:spcPct val="78000"/>
              </a:lnSpc>
              <a:defRPr sz="2000"/>
            </a:lvl3pPr>
            <a:lvl4pPr marL="1227618" indent="-265896">
              <a:lnSpc>
                <a:spcPct val="78000"/>
              </a:lnSpc>
              <a:defRPr sz="1800"/>
            </a:lvl4pPr>
            <a:lvl5pPr marL="1516002" indent="-273833">
              <a:lnSpc>
                <a:spcPct val="78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52204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30045" y="1411553"/>
            <a:ext cx="3670461" cy="600164"/>
          </a:xfrm>
        </p:spPr>
        <p:txBody>
          <a:bodyPr anchor="b"/>
          <a:lstStyle>
            <a:lvl1pPr marL="0" indent="0">
              <a:lnSpc>
                <a:spcPct val="78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730044" y="2174876"/>
            <a:ext cx="3670461" cy="1464503"/>
          </a:xfrm>
        </p:spPr>
        <p:txBody>
          <a:bodyPr/>
          <a:lstStyle>
            <a:lvl1pPr marL="281770" indent="-281770">
              <a:lnSpc>
                <a:spcPct val="78000"/>
              </a:lnSpc>
              <a:defRPr sz="2300"/>
            </a:lvl1pPr>
            <a:lvl2pPr marL="562218" indent="-265896">
              <a:lnSpc>
                <a:spcPct val="78000"/>
              </a:lnSpc>
              <a:defRPr sz="2000"/>
            </a:lvl2pPr>
            <a:lvl3pPr marL="813562" indent="-243407">
              <a:lnSpc>
                <a:spcPct val="78000"/>
              </a:lnSpc>
              <a:defRPr sz="1800"/>
            </a:lvl3pPr>
            <a:lvl4pPr marL="1050354" indent="-228856">
              <a:lnSpc>
                <a:spcPct val="78000"/>
              </a:lnSpc>
              <a:defRPr sz="1700"/>
            </a:lvl4pPr>
            <a:lvl5pPr marL="1279210" indent="-206367">
              <a:lnSpc>
                <a:spcPct val="78000"/>
              </a:lnSpc>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43495" y="1411553"/>
            <a:ext cx="3658553" cy="600164"/>
          </a:xfrm>
        </p:spPr>
        <p:txBody>
          <a:bodyPr anchor="b"/>
          <a:lstStyle>
            <a:lvl1pPr marL="0" indent="0">
              <a:lnSpc>
                <a:spcPct val="78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43495" y="2174876"/>
            <a:ext cx="3668081" cy="1464503"/>
          </a:xfrm>
        </p:spPr>
        <p:txBody>
          <a:bodyPr/>
          <a:lstStyle>
            <a:lvl1pPr marL="296321" indent="-296321">
              <a:lnSpc>
                <a:spcPct val="78000"/>
              </a:lnSpc>
              <a:defRPr sz="2300"/>
            </a:lvl1pPr>
            <a:lvl2pPr marL="570155" indent="-273833">
              <a:lnSpc>
                <a:spcPct val="78000"/>
              </a:lnSpc>
              <a:defRPr sz="2000"/>
            </a:lvl2pPr>
            <a:lvl3pPr marL="821499" indent="-244730">
              <a:lnSpc>
                <a:spcPct val="78000"/>
              </a:lnSpc>
              <a:defRPr sz="1800"/>
            </a:lvl3pPr>
            <a:lvl4pPr marL="1050354" indent="-236793">
              <a:lnSpc>
                <a:spcPct val="78000"/>
              </a:lnSpc>
              <a:defRPr sz="1700"/>
            </a:lvl4pPr>
            <a:lvl5pPr marL="1279210" indent="-220919">
              <a:lnSpc>
                <a:spcPct val="78000"/>
              </a:lnSpc>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090909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0650116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5.png"/><Relationship Id="rId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6.jpeg"/><Relationship Id="rId2" Type="http://schemas.openxmlformats.org/officeDocument/2006/relationships/slideLayout" Target="../slideLayouts/slideLayout18.xml"/><Relationship Id="rId16" Type="http://schemas.openxmlformats.org/officeDocument/2006/relationships/theme" Target="../theme/theme3.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theme" Target="../theme/theme4.xml"/><Relationship Id="rId1" Type="http://schemas.openxmlformats.org/officeDocument/2006/relationships/slideLayout" Target="../slideLayouts/slideLayout32.xml"/><Relationship Id="rId4"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E3C547-5A7E-6D04-EEC9-AFA906878650}"/>
              </a:ext>
            </a:extLst>
          </p:cNvPr>
          <p:cNvSpPr>
            <a:spLocks noGrp="1"/>
          </p:cNvSpPr>
          <p:nvPr>
            <p:ph type="title"/>
          </p:nvPr>
        </p:nvSpPr>
        <p:spPr>
          <a:xfrm>
            <a:off x="387350" y="152400"/>
            <a:ext cx="8369300" cy="55403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BDEA47-8364-F0CF-A9A3-11779F62C34E}"/>
              </a:ext>
            </a:extLst>
          </p:cNvPr>
          <p:cNvSpPr>
            <a:spLocks noGrp="1"/>
          </p:cNvSpPr>
          <p:nvPr>
            <p:ph type="body" idx="1"/>
          </p:nvPr>
        </p:nvSpPr>
        <p:spPr>
          <a:xfrm>
            <a:off x="730250" y="1408113"/>
            <a:ext cx="7672388" cy="199548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dk1" tx1="lt1" bg2="dk2" tx2="lt2" accent1="accent1" accent2="accent2" accent3="accent3" accent4="accent4" accent5="accent5" accent6="accent6" hlink="hlink" folHlink="folHlink"/>
  <p:sldLayoutIdLst>
    <p:sldLayoutId id="2147484477" r:id="rId1"/>
    <p:sldLayoutId id="2147484478" r:id="rId2"/>
    <p:sldLayoutId id="2147484479" r:id="rId3"/>
    <p:sldLayoutId id="2147484463" r:id="rId4"/>
    <p:sldLayoutId id="2147484480" r:id="rId5"/>
    <p:sldLayoutId id="2147484464" r:id="rId6"/>
    <p:sldLayoutId id="2147484465" r:id="rId7"/>
    <p:sldLayoutId id="2147484466" r:id="rId8"/>
    <p:sldLayoutId id="2147484467" r:id="rId9"/>
    <p:sldLayoutId id="2147484468" r:id="rId10"/>
    <p:sldLayoutId id="2147484481" r:id="rId11"/>
    <p:sldLayoutId id="2147484482" r:id="rId12"/>
    <p:sldLayoutId id="2147484483" r:id="rId13"/>
    <p:sldLayoutId id="2147484469" r:id="rId14"/>
  </p:sldLayoutIdLst>
  <p:transition>
    <p:fade/>
  </p:transition>
  <p:txStyles>
    <p:titleStyle>
      <a:lvl1pPr algn="l" defTabSz="912813" rtl="0" eaLnBrk="0" fontAlgn="base" hangingPunct="0">
        <a:lnSpc>
          <a:spcPct val="90000"/>
        </a:lnSpc>
        <a:spcBef>
          <a:spcPct val="0"/>
        </a:spcBef>
        <a:spcAft>
          <a:spcPct val="0"/>
        </a:spcAft>
        <a:defRPr lang="en-US" sz="4000" kern="1200" spc="-150" dirty="0">
          <a:ln w="3175">
            <a:noFill/>
          </a:ln>
          <a:gradFill flip="none" rotWithShape="1">
            <a:gsLst>
              <a:gs pos="0">
                <a:schemeClr val="tx1"/>
              </a:gs>
              <a:gs pos="86000">
                <a:schemeClr val="tx1"/>
              </a:gs>
            </a:gsLst>
            <a:lin ang="5400000" scaled="0"/>
            <a:tileRect/>
          </a:gradFill>
          <a:latin typeface="+mj-lt"/>
          <a:ea typeface="+mn-ea"/>
          <a:cs typeface="Arial" charset="0"/>
        </a:defRPr>
      </a:lvl1pPr>
      <a:lvl2pPr algn="l" defTabSz="912813" rtl="0" eaLnBrk="0" fontAlgn="base" hangingPunct="0">
        <a:lnSpc>
          <a:spcPct val="90000"/>
        </a:lnSpc>
        <a:spcBef>
          <a:spcPct val="0"/>
        </a:spcBef>
        <a:spcAft>
          <a:spcPct val="0"/>
        </a:spcAft>
        <a:defRPr sz="4000">
          <a:solidFill>
            <a:schemeClr val="tx1"/>
          </a:solidFill>
          <a:latin typeface="Century Schoolbook" pitchFamily="18" charset="0"/>
          <a:cs typeface="Arial" pitchFamily="34" charset="0"/>
        </a:defRPr>
      </a:lvl2pPr>
      <a:lvl3pPr algn="l" defTabSz="912813" rtl="0" eaLnBrk="0" fontAlgn="base" hangingPunct="0">
        <a:lnSpc>
          <a:spcPct val="90000"/>
        </a:lnSpc>
        <a:spcBef>
          <a:spcPct val="0"/>
        </a:spcBef>
        <a:spcAft>
          <a:spcPct val="0"/>
        </a:spcAft>
        <a:defRPr sz="4000">
          <a:solidFill>
            <a:schemeClr val="tx1"/>
          </a:solidFill>
          <a:latin typeface="Century Schoolbook" pitchFamily="18" charset="0"/>
          <a:cs typeface="Arial" pitchFamily="34" charset="0"/>
        </a:defRPr>
      </a:lvl3pPr>
      <a:lvl4pPr algn="l" defTabSz="912813" rtl="0" eaLnBrk="0" fontAlgn="base" hangingPunct="0">
        <a:lnSpc>
          <a:spcPct val="90000"/>
        </a:lnSpc>
        <a:spcBef>
          <a:spcPct val="0"/>
        </a:spcBef>
        <a:spcAft>
          <a:spcPct val="0"/>
        </a:spcAft>
        <a:defRPr sz="4000">
          <a:solidFill>
            <a:schemeClr val="tx1"/>
          </a:solidFill>
          <a:latin typeface="Century Schoolbook" pitchFamily="18" charset="0"/>
          <a:cs typeface="Arial" pitchFamily="34" charset="0"/>
        </a:defRPr>
      </a:lvl4pPr>
      <a:lvl5pPr algn="l" defTabSz="912813" rtl="0" eaLnBrk="0" fontAlgn="base" hangingPunct="0">
        <a:lnSpc>
          <a:spcPct val="90000"/>
        </a:lnSpc>
        <a:spcBef>
          <a:spcPct val="0"/>
        </a:spcBef>
        <a:spcAft>
          <a:spcPct val="0"/>
        </a:spcAft>
        <a:defRPr sz="4000">
          <a:solidFill>
            <a:schemeClr val="tx1"/>
          </a:solidFill>
          <a:latin typeface="Century Schoolbook" pitchFamily="18" charset="0"/>
          <a:cs typeface="Arial" pitchFamily="34" charset="0"/>
        </a:defRPr>
      </a:lvl5pPr>
      <a:lvl6pPr marL="457200" algn="l" defTabSz="912813" rtl="0" fontAlgn="base">
        <a:lnSpc>
          <a:spcPct val="90000"/>
        </a:lnSpc>
        <a:spcBef>
          <a:spcPct val="0"/>
        </a:spcBef>
        <a:spcAft>
          <a:spcPct val="0"/>
        </a:spcAft>
        <a:defRPr sz="4000">
          <a:solidFill>
            <a:schemeClr val="tx1"/>
          </a:solidFill>
          <a:latin typeface="Century Schoolbook" pitchFamily="18" charset="0"/>
          <a:cs typeface="Arial" pitchFamily="34" charset="0"/>
        </a:defRPr>
      </a:lvl6pPr>
      <a:lvl7pPr marL="914400" algn="l" defTabSz="912813" rtl="0" fontAlgn="base">
        <a:lnSpc>
          <a:spcPct val="90000"/>
        </a:lnSpc>
        <a:spcBef>
          <a:spcPct val="0"/>
        </a:spcBef>
        <a:spcAft>
          <a:spcPct val="0"/>
        </a:spcAft>
        <a:defRPr sz="4000">
          <a:solidFill>
            <a:schemeClr val="tx1"/>
          </a:solidFill>
          <a:latin typeface="Century Schoolbook" pitchFamily="18" charset="0"/>
          <a:cs typeface="Arial" pitchFamily="34" charset="0"/>
        </a:defRPr>
      </a:lvl7pPr>
      <a:lvl8pPr marL="1371600" algn="l" defTabSz="912813" rtl="0" fontAlgn="base">
        <a:lnSpc>
          <a:spcPct val="90000"/>
        </a:lnSpc>
        <a:spcBef>
          <a:spcPct val="0"/>
        </a:spcBef>
        <a:spcAft>
          <a:spcPct val="0"/>
        </a:spcAft>
        <a:defRPr sz="4000">
          <a:solidFill>
            <a:schemeClr val="tx1"/>
          </a:solidFill>
          <a:latin typeface="Century Schoolbook" pitchFamily="18" charset="0"/>
          <a:cs typeface="Arial" pitchFamily="34" charset="0"/>
        </a:defRPr>
      </a:lvl8pPr>
      <a:lvl9pPr marL="1828800" algn="l" defTabSz="912813" rtl="0" fontAlgn="base">
        <a:lnSpc>
          <a:spcPct val="90000"/>
        </a:lnSpc>
        <a:spcBef>
          <a:spcPct val="0"/>
        </a:spcBef>
        <a:spcAft>
          <a:spcPct val="0"/>
        </a:spcAft>
        <a:defRPr sz="4000">
          <a:solidFill>
            <a:schemeClr val="tx1"/>
          </a:solidFill>
          <a:latin typeface="Century Schoolbook" pitchFamily="18" charset="0"/>
          <a:cs typeface="Arial" pitchFamily="34" charset="0"/>
        </a:defRPr>
      </a:lvl9pPr>
    </p:titleStyle>
    <p:bodyStyle>
      <a:lvl1pPr marL="393700" indent="-393700" algn="l" defTabSz="912813" rtl="0" eaLnBrk="0" fontAlgn="base" hangingPunct="0">
        <a:lnSpc>
          <a:spcPct val="78000"/>
        </a:lnSpc>
        <a:spcBef>
          <a:spcPct val="20000"/>
        </a:spcBef>
        <a:spcAft>
          <a:spcPts val="800"/>
        </a:spcAft>
        <a:buClr>
          <a:schemeClr val="tx1"/>
        </a:buClr>
        <a:buSzPct val="80000"/>
        <a:buFont typeface="Wingdings" panose="05000000000000000000" pitchFamily="2" charset="2"/>
        <a:buChar char="l"/>
        <a:defRPr sz="3200" kern="1200">
          <a:gradFill>
            <a:gsLst>
              <a:gs pos="0">
                <a:schemeClr val="tx1"/>
              </a:gs>
              <a:gs pos="86000">
                <a:schemeClr val="tx1"/>
              </a:gs>
            </a:gsLst>
            <a:lin ang="5400000" scaled="0"/>
          </a:gradFill>
          <a:latin typeface="+mn-lt"/>
          <a:ea typeface="+mn-ea"/>
          <a:cs typeface="+mn-cs"/>
        </a:defRPr>
      </a:lvl1pPr>
      <a:lvl2pPr marL="801688" indent="-407988" algn="l" defTabSz="912813" rtl="0" eaLnBrk="0" fontAlgn="base" hangingPunct="0">
        <a:lnSpc>
          <a:spcPct val="78000"/>
        </a:lnSpc>
        <a:spcBef>
          <a:spcPct val="20000"/>
        </a:spcBef>
        <a:spcAft>
          <a:spcPct val="0"/>
        </a:spcAft>
        <a:buClr>
          <a:srgbClr val="969696"/>
        </a:buClr>
        <a:buSzPct val="80000"/>
        <a:buFont typeface="Wingdings" panose="05000000000000000000" pitchFamily="2" charset="2"/>
        <a:buChar char="l"/>
        <a:defRPr sz="2800" kern="1200">
          <a:gradFill>
            <a:gsLst>
              <a:gs pos="0">
                <a:schemeClr val="tx1"/>
              </a:gs>
              <a:gs pos="86000">
                <a:schemeClr val="tx1"/>
              </a:gs>
            </a:gsLst>
            <a:lin ang="5400000" scaled="0"/>
          </a:gradFill>
          <a:latin typeface="+mn-lt"/>
          <a:ea typeface="+mn-ea"/>
          <a:cs typeface="+mn-cs"/>
        </a:defRPr>
      </a:lvl2pPr>
      <a:lvl3pPr marL="1146175" indent="-328613" algn="l" defTabSz="912813" rtl="0" eaLnBrk="0" fontAlgn="base" hangingPunct="0">
        <a:lnSpc>
          <a:spcPct val="78000"/>
        </a:lnSpc>
        <a:spcBef>
          <a:spcPct val="20000"/>
        </a:spcBef>
        <a:spcAft>
          <a:spcPct val="0"/>
        </a:spcAft>
        <a:buClr>
          <a:srgbClr val="969696"/>
        </a:buClr>
        <a:buSzPct val="80000"/>
        <a:buFont typeface="Wingdings" panose="05000000000000000000" pitchFamily="2" charset="2"/>
        <a:buChar char="l"/>
        <a:defRPr sz="2400" kern="1200">
          <a:gradFill>
            <a:gsLst>
              <a:gs pos="0">
                <a:schemeClr val="tx1"/>
              </a:gs>
              <a:gs pos="86000">
                <a:schemeClr val="tx1"/>
              </a:gs>
            </a:gsLst>
            <a:lin ang="5400000" scaled="0"/>
          </a:gradFill>
          <a:latin typeface="+mn-lt"/>
          <a:ea typeface="+mn-ea"/>
          <a:cs typeface="+mn-cs"/>
        </a:defRPr>
      </a:lvl3pPr>
      <a:lvl4pPr marL="1484313" indent="-338138" algn="l" defTabSz="912813" rtl="0" eaLnBrk="0" fontAlgn="base" hangingPunct="0">
        <a:lnSpc>
          <a:spcPct val="78000"/>
        </a:lnSpc>
        <a:spcBef>
          <a:spcPct val="20000"/>
        </a:spcBef>
        <a:spcAft>
          <a:spcPct val="0"/>
        </a:spcAft>
        <a:buClr>
          <a:srgbClr val="969696"/>
        </a:buClr>
        <a:buSzPct val="80000"/>
        <a:buFont typeface="Wingdings" panose="05000000000000000000" pitchFamily="2" charset="2"/>
        <a:buChar char="l"/>
        <a:defRPr sz="2400" kern="1200">
          <a:gradFill>
            <a:gsLst>
              <a:gs pos="0">
                <a:schemeClr val="tx1"/>
              </a:gs>
              <a:gs pos="86000">
                <a:schemeClr val="tx1"/>
              </a:gs>
            </a:gsLst>
            <a:lin ang="5400000" scaled="0"/>
          </a:gradFill>
          <a:latin typeface="+mn-lt"/>
          <a:ea typeface="+mn-ea"/>
          <a:cs typeface="+mn-cs"/>
        </a:defRPr>
      </a:lvl4pPr>
      <a:lvl5pPr marL="1812925" indent="-320675" algn="l" defTabSz="912813" rtl="0" eaLnBrk="0" fontAlgn="base" hangingPunct="0">
        <a:lnSpc>
          <a:spcPct val="78000"/>
        </a:lnSpc>
        <a:spcBef>
          <a:spcPct val="20000"/>
        </a:spcBef>
        <a:spcAft>
          <a:spcPct val="0"/>
        </a:spcAft>
        <a:buClr>
          <a:srgbClr val="969696"/>
        </a:buClr>
        <a:buSzPct val="80000"/>
        <a:buFont typeface="Wingdings" panose="05000000000000000000" pitchFamily="2" charset="2"/>
        <a:buChar char="l"/>
        <a:defRPr sz="24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4"/>
          <a:srcRect/>
          <a:stretch>
            <a:fillRect/>
          </a:stretch>
        </a:blipFill>
        <a:effectLst/>
      </p:bgPr>
    </p:bg>
    <p:spTree>
      <p:nvGrpSpPr>
        <p:cNvPr id="1" name=""/>
        <p:cNvGrpSpPr/>
        <p:nvPr/>
      </p:nvGrpSpPr>
      <p:grpSpPr>
        <a:xfrm>
          <a:off x="0" y="0"/>
          <a:ext cx="0" cy="0"/>
          <a:chOff x="0" y="0"/>
          <a:chExt cx="0" cy="0"/>
        </a:xfrm>
      </p:grpSpPr>
      <p:pic>
        <p:nvPicPr>
          <p:cNvPr id="2050" name="Picture 4" descr="16-9-coding-white-space.png">
            <a:extLst>
              <a:ext uri="{FF2B5EF4-FFF2-40B4-BE49-F238E27FC236}">
                <a16:creationId xmlns:a16="http://schemas.microsoft.com/office/drawing/2014/main" id="{4CC55963-6C32-B2B4-576C-25E5568E723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7350" y="1331913"/>
            <a:ext cx="8369300" cy="552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a:extLst>
              <a:ext uri="{FF2B5EF4-FFF2-40B4-BE49-F238E27FC236}">
                <a16:creationId xmlns:a16="http://schemas.microsoft.com/office/drawing/2014/main" id="{D7392288-B411-F058-145C-9337974536B5}"/>
              </a:ext>
            </a:extLst>
          </p:cNvPr>
          <p:cNvSpPr>
            <a:spLocks noGrp="1"/>
          </p:cNvSpPr>
          <p:nvPr>
            <p:ph type="title"/>
          </p:nvPr>
        </p:nvSpPr>
        <p:spPr>
          <a:xfrm>
            <a:off x="381000" y="152400"/>
            <a:ext cx="8382000" cy="554038"/>
          </a:xfrm>
          <a:prstGeom prst="rect">
            <a:avLst/>
          </a:prstGeom>
        </p:spPr>
        <p:txBody>
          <a:bodyPr vert="horz" wrap="square" lIns="0" tIns="0" rIns="0" bIns="0" rtlCol="0" anchor="t">
            <a:spAutoFit/>
          </a:bodyPr>
          <a:lstStyle/>
          <a:p>
            <a:r>
              <a:rPr lang="en-US" dirty="0"/>
              <a:t>Click to edit Master title style</a:t>
            </a:r>
          </a:p>
        </p:txBody>
      </p:sp>
      <p:sp>
        <p:nvSpPr>
          <p:cNvPr id="2052" name="Text Placeholder 2">
            <a:extLst>
              <a:ext uri="{FF2B5EF4-FFF2-40B4-BE49-F238E27FC236}">
                <a16:creationId xmlns:a16="http://schemas.microsoft.com/office/drawing/2014/main" id="{0021166D-2959-8963-2072-9A4CE2E1F4A6}"/>
              </a:ext>
            </a:extLst>
          </p:cNvPr>
          <p:cNvSpPr>
            <a:spLocks noGrp="1"/>
          </p:cNvSpPr>
          <p:nvPr>
            <p:ph type="body" idx="1"/>
          </p:nvPr>
        </p:nvSpPr>
        <p:spPr bwMode="auto">
          <a:xfrm>
            <a:off x="573088" y="1460500"/>
            <a:ext cx="8005762"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4470" r:id="rId1"/>
    <p:sldLayoutId id="2147484484" r:id="rId2"/>
  </p:sldLayoutIdLst>
  <p:transition>
    <p:fade/>
  </p:transition>
  <p:txStyles>
    <p:titleStyle>
      <a:lvl1pPr algn="l" defTabSz="912813" rtl="0" eaLnBrk="0" fontAlgn="base" hangingPunct="0">
        <a:lnSpc>
          <a:spcPct val="90000"/>
        </a:lnSpc>
        <a:spcBef>
          <a:spcPct val="0"/>
        </a:spcBef>
        <a:spcAft>
          <a:spcPct val="0"/>
        </a:spcAft>
        <a:defRPr lang="en-US" sz="4000" kern="1200" spc="-150" dirty="0">
          <a:ln w="3175">
            <a:noFill/>
          </a:ln>
          <a:gradFill>
            <a:gsLst>
              <a:gs pos="0">
                <a:srgbClr val="FFFFFF"/>
              </a:gs>
              <a:gs pos="86000">
                <a:srgbClr val="FFFFFF"/>
              </a:gs>
            </a:gsLst>
            <a:lin ang="5400000" scaled="0"/>
          </a:gradFill>
          <a:latin typeface="+mj-lt"/>
          <a:ea typeface="+mn-ea"/>
          <a:cs typeface="Arial" charset="0"/>
        </a:defRPr>
      </a:lvl1pPr>
      <a:lvl2pPr algn="l" defTabSz="912813" rtl="0" eaLnBrk="0" fontAlgn="base" hangingPunct="0">
        <a:lnSpc>
          <a:spcPct val="90000"/>
        </a:lnSpc>
        <a:spcBef>
          <a:spcPct val="0"/>
        </a:spcBef>
        <a:spcAft>
          <a:spcPct val="0"/>
        </a:spcAft>
        <a:defRPr sz="4000">
          <a:solidFill>
            <a:schemeClr val="tx1"/>
          </a:solidFill>
          <a:latin typeface="Century Schoolbook" pitchFamily="18" charset="0"/>
          <a:cs typeface="Arial" pitchFamily="34" charset="0"/>
        </a:defRPr>
      </a:lvl2pPr>
      <a:lvl3pPr algn="l" defTabSz="912813" rtl="0" eaLnBrk="0" fontAlgn="base" hangingPunct="0">
        <a:lnSpc>
          <a:spcPct val="90000"/>
        </a:lnSpc>
        <a:spcBef>
          <a:spcPct val="0"/>
        </a:spcBef>
        <a:spcAft>
          <a:spcPct val="0"/>
        </a:spcAft>
        <a:defRPr sz="4000">
          <a:solidFill>
            <a:schemeClr val="tx1"/>
          </a:solidFill>
          <a:latin typeface="Century Schoolbook" pitchFamily="18" charset="0"/>
          <a:cs typeface="Arial" pitchFamily="34" charset="0"/>
        </a:defRPr>
      </a:lvl3pPr>
      <a:lvl4pPr algn="l" defTabSz="912813" rtl="0" eaLnBrk="0" fontAlgn="base" hangingPunct="0">
        <a:lnSpc>
          <a:spcPct val="90000"/>
        </a:lnSpc>
        <a:spcBef>
          <a:spcPct val="0"/>
        </a:spcBef>
        <a:spcAft>
          <a:spcPct val="0"/>
        </a:spcAft>
        <a:defRPr sz="4000">
          <a:solidFill>
            <a:schemeClr val="tx1"/>
          </a:solidFill>
          <a:latin typeface="Century Schoolbook" pitchFamily="18" charset="0"/>
          <a:cs typeface="Arial" pitchFamily="34" charset="0"/>
        </a:defRPr>
      </a:lvl4pPr>
      <a:lvl5pPr algn="l" defTabSz="912813" rtl="0" eaLnBrk="0" fontAlgn="base" hangingPunct="0">
        <a:lnSpc>
          <a:spcPct val="90000"/>
        </a:lnSpc>
        <a:spcBef>
          <a:spcPct val="0"/>
        </a:spcBef>
        <a:spcAft>
          <a:spcPct val="0"/>
        </a:spcAft>
        <a:defRPr sz="4000">
          <a:solidFill>
            <a:schemeClr val="tx1"/>
          </a:solidFill>
          <a:latin typeface="Century Schoolbook" pitchFamily="18" charset="0"/>
          <a:cs typeface="Arial" pitchFamily="34" charset="0"/>
        </a:defRPr>
      </a:lvl5pPr>
      <a:lvl6pPr marL="457200" algn="l" defTabSz="912813" rtl="0" fontAlgn="base">
        <a:lnSpc>
          <a:spcPct val="90000"/>
        </a:lnSpc>
        <a:spcBef>
          <a:spcPct val="0"/>
        </a:spcBef>
        <a:spcAft>
          <a:spcPct val="0"/>
        </a:spcAft>
        <a:defRPr sz="4000">
          <a:solidFill>
            <a:schemeClr val="tx1"/>
          </a:solidFill>
          <a:latin typeface="Century Schoolbook" pitchFamily="18" charset="0"/>
          <a:cs typeface="Arial" pitchFamily="34" charset="0"/>
        </a:defRPr>
      </a:lvl6pPr>
      <a:lvl7pPr marL="914400" algn="l" defTabSz="912813" rtl="0" fontAlgn="base">
        <a:lnSpc>
          <a:spcPct val="90000"/>
        </a:lnSpc>
        <a:spcBef>
          <a:spcPct val="0"/>
        </a:spcBef>
        <a:spcAft>
          <a:spcPct val="0"/>
        </a:spcAft>
        <a:defRPr sz="4000">
          <a:solidFill>
            <a:schemeClr val="tx1"/>
          </a:solidFill>
          <a:latin typeface="Century Schoolbook" pitchFamily="18" charset="0"/>
          <a:cs typeface="Arial" pitchFamily="34" charset="0"/>
        </a:defRPr>
      </a:lvl7pPr>
      <a:lvl8pPr marL="1371600" algn="l" defTabSz="912813" rtl="0" fontAlgn="base">
        <a:lnSpc>
          <a:spcPct val="90000"/>
        </a:lnSpc>
        <a:spcBef>
          <a:spcPct val="0"/>
        </a:spcBef>
        <a:spcAft>
          <a:spcPct val="0"/>
        </a:spcAft>
        <a:defRPr sz="4000">
          <a:solidFill>
            <a:schemeClr val="tx1"/>
          </a:solidFill>
          <a:latin typeface="Century Schoolbook" pitchFamily="18" charset="0"/>
          <a:cs typeface="Arial" pitchFamily="34" charset="0"/>
        </a:defRPr>
      </a:lvl8pPr>
      <a:lvl9pPr marL="1828800" algn="l" defTabSz="912813" rtl="0" fontAlgn="base">
        <a:lnSpc>
          <a:spcPct val="90000"/>
        </a:lnSpc>
        <a:spcBef>
          <a:spcPct val="0"/>
        </a:spcBef>
        <a:spcAft>
          <a:spcPct val="0"/>
        </a:spcAft>
        <a:defRPr sz="4000">
          <a:solidFill>
            <a:schemeClr val="tx1"/>
          </a:solidFill>
          <a:latin typeface="Century Schoolbook" pitchFamily="18" charset="0"/>
          <a:cs typeface="Arial" pitchFamily="34" charset="0"/>
        </a:defRPr>
      </a:lvl9pPr>
    </p:titleStyle>
    <p:bodyStyle>
      <a:lvl1pPr marL="342900" indent="-342900" algn="l" defTabSz="912813" rtl="0" eaLnBrk="0" fontAlgn="base" hangingPunct="0">
        <a:lnSpc>
          <a:spcPct val="78000"/>
        </a:lnSpc>
        <a:spcBef>
          <a:spcPct val="20000"/>
        </a:spcBef>
        <a:spcAft>
          <a:spcPct val="0"/>
        </a:spcAft>
        <a:buFont typeface="Arial" panose="020B0604020202020204" pitchFamily="34" charset="0"/>
        <a:defRPr sz="2800" kern="1200">
          <a:solidFill>
            <a:schemeClr val="tx1"/>
          </a:solidFill>
          <a:latin typeface="Consolas" pitchFamily="49" charset="0"/>
          <a:ea typeface="+mn-ea"/>
          <a:cs typeface="Courier New" pitchFamily="49" charset="0"/>
        </a:defRPr>
      </a:lvl1pPr>
      <a:lvl2pPr marL="384175" indent="-6350" algn="l" defTabSz="912813" rtl="0" eaLnBrk="0" fontAlgn="base" hangingPunct="0">
        <a:lnSpc>
          <a:spcPct val="78000"/>
        </a:lnSpc>
        <a:spcBef>
          <a:spcPct val="20000"/>
        </a:spcBef>
        <a:spcAft>
          <a:spcPct val="0"/>
        </a:spcAft>
        <a:buFont typeface="Arial" panose="020B0604020202020204" pitchFamily="34" charset="0"/>
        <a:defRPr sz="2400" kern="1200">
          <a:solidFill>
            <a:schemeClr val="tx1"/>
          </a:solidFill>
          <a:latin typeface="Consolas" pitchFamily="49" charset="0"/>
          <a:ea typeface="+mn-ea"/>
          <a:cs typeface="Courier New" pitchFamily="49" charset="0"/>
        </a:defRPr>
      </a:lvl2pPr>
      <a:lvl3pPr marL="760413" indent="-6350" algn="l" defTabSz="912813" rtl="0" eaLnBrk="0" fontAlgn="base" hangingPunct="0">
        <a:lnSpc>
          <a:spcPct val="78000"/>
        </a:lnSpc>
        <a:spcBef>
          <a:spcPct val="20000"/>
        </a:spcBef>
        <a:spcAft>
          <a:spcPct val="0"/>
        </a:spcAft>
        <a:buFont typeface="Arial" panose="020B0604020202020204" pitchFamily="34" charset="0"/>
        <a:defRPr sz="2000" kern="1200">
          <a:solidFill>
            <a:schemeClr val="tx1"/>
          </a:solidFill>
          <a:latin typeface="Consolas" pitchFamily="49" charset="0"/>
          <a:ea typeface="+mn-ea"/>
          <a:cs typeface="Courier New" pitchFamily="49" charset="0"/>
        </a:defRPr>
      </a:lvl3pPr>
      <a:lvl4pPr marL="1093788" indent="6350" algn="l" defTabSz="912813" rtl="0" eaLnBrk="0" fontAlgn="base" hangingPunct="0">
        <a:lnSpc>
          <a:spcPct val="78000"/>
        </a:lnSpc>
        <a:spcBef>
          <a:spcPct val="20000"/>
        </a:spcBef>
        <a:spcAft>
          <a:spcPct val="0"/>
        </a:spcAft>
        <a:buFont typeface="Arial" panose="020B0604020202020204" pitchFamily="34" charset="0"/>
        <a:defRPr sz="2000" kern="1200">
          <a:solidFill>
            <a:schemeClr val="tx1"/>
          </a:solidFill>
          <a:latin typeface="Consolas" pitchFamily="49" charset="0"/>
          <a:ea typeface="+mn-ea"/>
          <a:cs typeface="Courier New" pitchFamily="49" charset="0"/>
        </a:defRPr>
      </a:lvl4pPr>
      <a:lvl5pPr marL="1425575" indent="403225" algn="l" defTabSz="912813" rtl="0" eaLnBrk="0" fontAlgn="base" hangingPunct="0">
        <a:lnSpc>
          <a:spcPct val="78000"/>
        </a:lnSpc>
        <a:spcBef>
          <a:spcPct val="20000"/>
        </a:spcBef>
        <a:spcAft>
          <a:spcPct val="0"/>
        </a:spcAft>
        <a:buFont typeface="Arial" panose="020B0604020202020204" pitchFamily="34" charset="0"/>
        <a:defRPr sz="2000" kern="1200">
          <a:solidFill>
            <a:schemeClr val="tx1"/>
          </a:solidFill>
          <a:latin typeface="Consolas"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7"/>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CE0246-8E25-F821-6CD0-5018CDB7CEF3}"/>
              </a:ext>
            </a:extLst>
          </p:cNvPr>
          <p:cNvSpPr>
            <a:spLocks noGrp="1"/>
          </p:cNvSpPr>
          <p:nvPr>
            <p:ph type="body" idx="1"/>
          </p:nvPr>
        </p:nvSpPr>
        <p:spPr>
          <a:xfrm>
            <a:off x="439738" y="1255713"/>
            <a:ext cx="8229600" cy="452596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a:extLst>
              <a:ext uri="{FF2B5EF4-FFF2-40B4-BE49-F238E27FC236}">
                <a16:creationId xmlns:a16="http://schemas.microsoft.com/office/drawing/2014/main" id="{ECDEA2EF-3F32-8005-8EE5-A78DD55BB794}"/>
              </a:ext>
            </a:extLst>
          </p:cNvPr>
          <p:cNvSpPr>
            <a:spLocks noGrp="1"/>
          </p:cNvSpPr>
          <p:nvPr>
            <p:ph type="title"/>
          </p:nvPr>
        </p:nvSpPr>
        <p:spPr>
          <a:xfrm>
            <a:off x="439738" y="298450"/>
            <a:ext cx="7315200" cy="609600"/>
          </a:xfrm>
          <a:prstGeom prst="rect">
            <a:avLst/>
          </a:prstGeom>
        </p:spPr>
        <p:txBody>
          <a:bodyPr vert="horz" lIns="91440" tIns="45720" rIns="91440" bIns="45720" rtlCol="0" anchor="t">
            <a:noAutofit/>
          </a:bodyPr>
          <a:lstStyle/>
          <a:p>
            <a:r>
              <a:rPr lang="en-US"/>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4485" r:id="rId1"/>
    <p:sldLayoutId id="2147484486" r:id="rId2"/>
    <p:sldLayoutId id="2147484487" r:id="rId3"/>
    <p:sldLayoutId id="2147484488" r:id="rId4"/>
    <p:sldLayoutId id="2147484489" r:id="rId5"/>
    <p:sldLayoutId id="2147484490" r:id="rId6"/>
    <p:sldLayoutId id="2147484491" r:id="rId7"/>
    <p:sldLayoutId id="2147484492" r:id="rId8"/>
    <p:sldLayoutId id="2147484493" r:id="rId9"/>
    <p:sldLayoutId id="2147484494" r:id="rId10"/>
    <p:sldLayoutId id="2147484471" r:id="rId11"/>
    <p:sldLayoutId id="2147484472" r:id="rId12"/>
    <p:sldLayoutId id="2147484473" r:id="rId13"/>
    <p:sldLayoutId id="2147484474" r:id="rId14"/>
    <p:sldLayoutId id="2147484475" r:id="rId15"/>
  </p:sldLayoutIdLst>
  <p:transition>
    <p:fade/>
  </p:transition>
  <p:txStyles>
    <p:titleStyle>
      <a:lvl1pPr algn="l" rtl="0" eaLnBrk="0" fontAlgn="base" hangingPunct="0">
        <a:spcBef>
          <a:spcPct val="0"/>
        </a:spcBef>
        <a:spcAft>
          <a:spcPct val="0"/>
        </a:spcAft>
        <a:defRPr sz="3200" kern="1200">
          <a:gradFill>
            <a:gsLst>
              <a:gs pos="0">
                <a:schemeClr val="bg1"/>
              </a:gs>
              <a:gs pos="100000">
                <a:schemeClr val="bg1"/>
              </a:gs>
            </a:gsLst>
            <a:lin ang="13500000" scaled="1"/>
          </a:gradFill>
          <a:latin typeface="Segoe Semibold" pitchFamily="34" charset="0"/>
          <a:ea typeface="+mj-ea"/>
          <a:cs typeface="+mj-cs"/>
        </a:defRPr>
      </a:lvl1pPr>
      <a:lvl2pPr algn="l" rtl="0" eaLnBrk="0" fontAlgn="base" hangingPunct="0">
        <a:spcBef>
          <a:spcPct val="0"/>
        </a:spcBef>
        <a:spcAft>
          <a:spcPct val="0"/>
        </a:spcAft>
        <a:defRPr sz="3200">
          <a:solidFill>
            <a:schemeClr val="tx1"/>
          </a:solidFill>
          <a:latin typeface="Segoe Semibold"/>
        </a:defRPr>
      </a:lvl2pPr>
      <a:lvl3pPr algn="l" rtl="0" eaLnBrk="0" fontAlgn="base" hangingPunct="0">
        <a:spcBef>
          <a:spcPct val="0"/>
        </a:spcBef>
        <a:spcAft>
          <a:spcPct val="0"/>
        </a:spcAft>
        <a:defRPr sz="3200">
          <a:solidFill>
            <a:schemeClr val="tx1"/>
          </a:solidFill>
          <a:latin typeface="Segoe Semibold"/>
        </a:defRPr>
      </a:lvl3pPr>
      <a:lvl4pPr algn="l" rtl="0" eaLnBrk="0" fontAlgn="base" hangingPunct="0">
        <a:spcBef>
          <a:spcPct val="0"/>
        </a:spcBef>
        <a:spcAft>
          <a:spcPct val="0"/>
        </a:spcAft>
        <a:defRPr sz="3200">
          <a:solidFill>
            <a:schemeClr val="tx1"/>
          </a:solidFill>
          <a:latin typeface="Segoe Semibold"/>
        </a:defRPr>
      </a:lvl4pPr>
      <a:lvl5pPr algn="l" rtl="0" eaLnBrk="0" fontAlgn="base" hangingPunct="0">
        <a:spcBef>
          <a:spcPct val="0"/>
        </a:spcBef>
        <a:spcAft>
          <a:spcPct val="0"/>
        </a:spcAft>
        <a:defRPr sz="3200">
          <a:solidFill>
            <a:schemeClr val="tx1"/>
          </a:solidFill>
          <a:latin typeface="Segoe Semibold"/>
        </a:defRPr>
      </a:lvl5pPr>
      <a:lvl6pPr marL="457200" algn="l" rtl="0" fontAlgn="base">
        <a:spcBef>
          <a:spcPct val="0"/>
        </a:spcBef>
        <a:spcAft>
          <a:spcPct val="0"/>
        </a:spcAft>
        <a:defRPr sz="3200">
          <a:solidFill>
            <a:schemeClr val="tx1"/>
          </a:solidFill>
          <a:latin typeface="Segoe Semibold"/>
        </a:defRPr>
      </a:lvl6pPr>
      <a:lvl7pPr marL="914400" algn="l" rtl="0" fontAlgn="base">
        <a:spcBef>
          <a:spcPct val="0"/>
        </a:spcBef>
        <a:spcAft>
          <a:spcPct val="0"/>
        </a:spcAft>
        <a:defRPr sz="3200">
          <a:solidFill>
            <a:schemeClr val="tx1"/>
          </a:solidFill>
          <a:latin typeface="Segoe Semibold"/>
        </a:defRPr>
      </a:lvl7pPr>
      <a:lvl8pPr marL="1371600" algn="l" rtl="0" fontAlgn="base">
        <a:spcBef>
          <a:spcPct val="0"/>
        </a:spcBef>
        <a:spcAft>
          <a:spcPct val="0"/>
        </a:spcAft>
        <a:defRPr sz="3200">
          <a:solidFill>
            <a:schemeClr val="tx1"/>
          </a:solidFill>
          <a:latin typeface="Segoe Semibold"/>
        </a:defRPr>
      </a:lvl8pPr>
      <a:lvl9pPr marL="1828800" algn="l" rtl="0" fontAlgn="base">
        <a:spcBef>
          <a:spcPct val="0"/>
        </a:spcBef>
        <a:spcAft>
          <a:spcPct val="0"/>
        </a:spcAft>
        <a:defRPr sz="3200">
          <a:solidFill>
            <a:schemeClr val="tx1"/>
          </a:solidFill>
          <a:latin typeface="Segoe Semibold"/>
        </a:defRPr>
      </a:lvl9pPr>
    </p:titleStyle>
    <p:bodyStyle>
      <a:lvl1pPr marL="398463" indent="-398463" algn="l" rtl="0" eaLnBrk="0" fontAlgn="base" hangingPunct="0">
        <a:spcBef>
          <a:spcPct val="0"/>
        </a:spcBef>
        <a:spcAft>
          <a:spcPts val="600"/>
        </a:spcAft>
        <a:buClr>
          <a:srgbClr val="FF5B00"/>
        </a:buClr>
        <a:buSzPct val="65000"/>
        <a:buFont typeface="Wingdings 3" panose="05040102010807070707" pitchFamily="18" charset="2"/>
        <a:buChar char=""/>
        <a:defRPr sz="2800" kern="1200">
          <a:gradFill>
            <a:gsLst>
              <a:gs pos="0">
                <a:schemeClr val="bg1"/>
              </a:gs>
              <a:gs pos="100000">
                <a:schemeClr val="bg1"/>
              </a:gs>
            </a:gsLst>
            <a:lin ang="13500000" scaled="1"/>
          </a:gradFill>
          <a:latin typeface="Segoe" pitchFamily="34" charset="0"/>
          <a:ea typeface="+mn-ea"/>
          <a:cs typeface="+mn-cs"/>
        </a:defRPr>
      </a:lvl1pPr>
      <a:lvl2pPr marL="744538" indent="-339725" algn="l" rtl="0" eaLnBrk="0" fontAlgn="base" hangingPunct="0">
        <a:spcBef>
          <a:spcPct val="0"/>
        </a:spcBef>
        <a:spcAft>
          <a:spcPts val="600"/>
        </a:spcAft>
        <a:buClr>
          <a:srgbClr val="FF5B00"/>
        </a:buClr>
        <a:buSzPct val="65000"/>
        <a:buFont typeface="Wingdings 3" panose="05040102010807070707" pitchFamily="18" charset="2"/>
        <a:buChar char=""/>
        <a:defRPr sz="2400" kern="1200">
          <a:gradFill>
            <a:gsLst>
              <a:gs pos="0">
                <a:schemeClr val="bg1"/>
              </a:gs>
              <a:gs pos="100000">
                <a:schemeClr val="bg1"/>
              </a:gs>
            </a:gsLst>
            <a:lin ang="13500000" scaled="1"/>
          </a:gradFill>
          <a:latin typeface="Segoe" pitchFamily="34" charset="0"/>
          <a:ea typeface="+mn-ea"/>
          <a:cs typeface="+mn-cs"/>
        </a:defRPr>
      </a:lvl2pPr>
      <a:lvl3pPr marL="1027113" indent="-282575" algn="l" rtl="0" eaLnBrk="0" fontAlgn="base" hangingPunct="0">
        <a:spcBef>
          <a:spcPct val="0"/>
        </a:spcBef>
        <a:spcAft>
          <a:spcPts val="600"/>
        </a:spcAft>
        <a:buClr>
          <a:srgbClr val="FF5B00"/>
        </a:buClr>
        <a:buSzPct val="80000"/>
        <a:buFont typeface="Wingdings" panose="05000000000000000000" pitchFamily="2" charset="2"/>
        <a:buChar char="§"/>
        <a:defRPr sz="2000" kern="1200">
          <a:gradFill>
            <a:gsLst>
              <a:gs pos="0">
                <a:schemeClr val="bg1"/>
              </a:gs>
              <a:gs pos="100000">
                <a:schemeClr val="bg1"/>
              </a:gs>
            </a:gsLst>
            <a:lin ang="13500000" scaled="1"/>
          </a:gradFill>
          <a:latin typeface="Segoe" pitchFamily="34" charset="0"/>
          <a:ea typeface="+mn-ea"/>
          <a:cs typeface="+mn-cs"/>
        </a:defRPr>
      </a:lvl3pPr>
      <a:lvl4pPr marL="1366838" indent="-282575" algn="l" rtl="0" eaLnBrk="0" fontAlgn="base" hangingPunct="0">
        <a:spcBef>
          <a:spcPct val="0"/>
        </a:spcBef>
        <a:spcAft>
          <a:spcPts val="600"/>
        </a:spcAft>
        <a:buClr>
          <a:srgbClr val="FF5B00"/>
        </a:buClr>
        <a:buSzPct val="80000"/>
        <a:buFont typeface="Wingdings" panose="05000000000000000000" pitchFamily="2" charset="2"/>
        <a:buChar char="§"/>
        <a:defRPr kern="1200">
          <a:gradFill>
            <a:gsLst>
              <a:gs pos="0">
                <a:schemeClr val="bg1"/>
              </a:gs>
              <a:gs pos="100000">
                <a:schemeClr val="bg1"/>
              </a:gs>
            </a:gsLst>
            <a:lin ang="13500000" scaled="1"/>
          </a:gradFill>
          <a:latin typeface="Segoe" pitchFamily="34" charset="0"/>
          <a:ea typeface="+mn-ea"/>
          <a:cs typeface="+mn-cs"/>
        </a:defRPr>
      </a:lvl4pPr>
      <a:lvl5pPr marL="1706563" indent="-282575" algn="l" defTabSz="796925" rtl="0" eaLnBrk="0" fontAlgn="base" hangingPunct="0">
        <a:spcBef>
          <a:spcPct val="0"/>
        </a:spcBef>
        <a:spcAft>
          <a:spcPts val="600"/>
        </a:spcAft>
        <a:buClr>
          <a:srgbClr val="FF5B00"/>
        </a:buClr>
        <a:buSzPct val="80000"/>
        <a:buFont typeface="Wingdings" panose="05000000000000000000" pitchFamily="2" charset="2"/>
        <a:buChar char="§"/>
        <a:defRPr kern="1200">
          <a:gradFill>
            <a:gsLst>
              <a:gs pos="0">
                <a:schemeClr val="bg1"/>
              </a:gs>
              <a:gs pos="100000">
                <a:schemeClr val="bg1"/>
              </a:gs>
            </a:gsLst>
            <a:lin ang="13500000" scaled="1"/>
          </a:gradFill>
          <a:latin typeface="Segoe"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D24FCF1-09B1-B6DE-D60F-B295A8685F41}"/>
              </a:ext>
            </a:extLst>
          </p:cNvPr>
          <p:cNvSpPr/>
          <p:nvPr/>
        </p:nvSpPr>
        <p:spPr bwMode="auto">
          <a:xfrm>
            <a:off x="0" y="0"/>
            <a:ext cx="9144000" cy="6858000"/>
          </a:xfrm>
          <a:prstGeom prst="rect">
            <a:avLst/>
          </a:prstGeom>
          <a:solidFill>
            <a:schemeClr val="bg1">
              <a:alpha val="17000"/>
            </a:schemeClr>
          </a:solidFill>
          <a:ln>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lIns="109728" tIns="54864" rIns="109728" bIns="54864" anchor="ctr"/>
          <a:lstStyle/>
          <a:p>
            <a:pPr algn="ctr" defTabSz="1096963">
              <a:defRPr/>
            </a:pPr>
            <a:endParaRPr lang="en-US" sz="2800" dirty="0">
              <a:solidFill>
                <a:schemeClr val="tx1"/>
              </a:solidFill>
              <a:effectLst>
                <a:outerShdw blurRad="38100" dist="38100" dir="2700000" algn="tl">
                  <a:srgbClr val="000000">
                    <a:alpha val="43137"/>
                  </a:srgbClr>
                </a:outerShdw>
              </a:effectLst>
              <a:latin typeface="Segoe" pitchFamily="34" charset="0"/>
            </a:endParaRPr>
          </a:p>
        </p:txBody>
      </p:sp>
      <p:pic>
        <p:nvPicPr>
          <p:cNvPr id="4101" name="Picture 3" descr="white rectangle.png">
            <a:extLst>
              <a:ext uri="{FF2B5EF4-FFF2-40B4-BE49-F238E27FC236}">
                <a16:creationId xmlns:a16="http://schemas.microsoft.com/office/drawing/2014/main" id="{E58BF614-20D9-63D5-8FAF-0119337F803C}"/>
              </a:ext>
            </a:extLst>
          </p:cNvPr>
          <p:cNvPicPr>
            <a:picLocks noChangeAspect="1"/>
          </p:cNvPicPr>
          <p:nvPr/>
        </p:nvPicPr>
        <p:blipFill>
          <a:blip r:embed="rId4">
            <a:extLst>
              <a:ext uri="{28A0092B-C50C-407E-A947-70E740481C1C}">
                <a14:useLocalDpi xmlns:a14="http://schemas.microsoft.com/office/drawing/2010/main" val="0"/>
              </a:ext>
            </a:extLst>
          </a:blip>
          <a:srcRect b="10452"/>
          <a:stretch>
            <a:fillRect/>
          </a:stretch>
        </p:blipFill>
        <p:spPr bwMode="auto">
          <a:xfrm>
            <a:off x="0" y="1300163"/>
            <a:ext cx="9144000" cy="555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a:extLst>
              <a:ext uri="{FF2B5EF4-FFF2-40B4-BE49-F238E27FC236}">
                <a16:creationId xmlns:a16="http://schemas.microsoft.com/office/drawing/2014/main" id="{994BA87E-3907-C688-C5E9-2C9871614248}"/>
              </a:ext>
            </a:extLst>
          </p:cNvPr>
          <p:cNvSpPr>
            <a:spLocks noGrp="1"/>
          </p:cNvSpPr>
          <p:nvPr>
            <p:ph type="title"/>
          </p:nvPr>
        </p:nvSpPr>
        <p:spPr>
          <a:xfrm>
            <a:off x="438150" y="347663"/>
            <a:ext cx="8382000" cy="534987"/>
          </a:xfrm>
          <a:prstGeom prst="rect">
            <a:avLst/>
          </a:prstGeom>
        </p:spPr>
        <p:txBody>
          <a:bodyPr vert="horz" lIns="91440" tIns="45720" rIns="91440" bIns="45720" rtlCol="0" anchor="t">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248FB6-AA28-05D7-542E-9B26A15173CD}"/>
              </a:ext>
            </a:extLst>
          </p:cNvPr>
          <p:cNvSpPr>
            <a:spLocks noGrp="1"/>
          </p:cNvSpPr>
          <p:nvPr>
            <p:ph type="body" idx="1"/>
          </p:nvPr>
        </p:nvSpPr>
        <p:spPr>
          <a:xfrm>
            <a:off x="722313" y="1905000"/>
            <a:ext cx="8040687" cy="210820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dk1" tx1="lt1" bg2="dk2" tx2="lt2" accent1="accent1" accent2="accent2" accent3="accent3" accent4="accent4" accent5="accent5" accent6="accent6" hlink="hlink" folHlink="folHlink"/>
  <p:sldLayoutIdLst>
    <p:sldLayoutId id="2147484476" r:id="rId1"/>
  </p:sldLayoutIdLst>
  <p:transition>
    <p:fade/>
  </p:transition>
  <p:txStyles>
    <p:titleStyle>
      <a:lvl1pPr algn="l" rtl="0" eaLnBrk="0" fontAlgn="base" hangingPunct="0">
        <a:lnSpc>
          <a:spcPct val="90000"/>
        </a:lnSpc>
        <a:spcBef>
          <a:spcPct val="0"/>
        </a:spcBef>
        <a:spcAft>
          <a:spcPct val="0"/>
        </a:spcAft>
        <a:defRPr lang="en-US" sz="3200" kern="1200" dirty="0">
          <a:ln w="3175">
            <a:noFill/>
          </a:ln>
          <a:gradFill>
            <a:gsLst>
              <a:gs pos="0">
                <a:schemeClr val="bg1"/>
              </a:gs>
              <a:gs pos="100000">
                <a:schemeClr val="bg1"/>
              </a:gs>
            </a:gsLst>
            <a:lin ang="13500000" scaled="1"/>
          </a:gradFill>
          <a:latin typeface="Segoe Semibold" pitchFamily="34" charset="0"/>
          <a:ea typeface="+mj-ea"/>
          <a:cs typeface="+mj-cs"/>
        </a:defRPr>
      </a:lvl1pPr>
      <a:lvl2pPr algn="l" rtl="0" eaLnBrk="0" fontAlgn="base" hangingPunct="0">
        <a:lnSpc>
          <a:spcPct val="90000"/>
        </a:lnSpc>
        <a:spcBef>
          <a:spcPct val="0"/>
        </a:spcBef>
        <a:spcAft>
          <a:spcPct val="0"/>
        </a:spcAft>
        <a:defRPr sz="3200">
          <a:solidFill>
            <a:schemeClr val="tx1"/>
          </a:solidFill>
          <a:latin typeface="Segoe Semibold"/>
        </a:defRPr>
      </a:lvl2pPr>
      <a:lvl3pPr algn="l" rtl="0" eaLnBrk="0" fontAlgn="base" hangingPunct="0">
        <a:lnSpc>
          <a:spcPct val="90000"/>
        </a:lnSpc>
        <a:spcBef>
          <a:spcPct val="0"/>
        </a:spcBef>
        <a:spcAft>
          <a:spcPct val="0"/>
        </a:spcAft>
        <a:defRPr sz="3200">
          <a:solidFill>
            <a:schemeClr val="tx1"/>
          </a:solidFill>
          <a:latin typeface="Segoe Semibold"/>
        </a:defRPr>
      </a:lvl3pPr>
      <a:lvl4pPr algn="l" rtl="0" eaLnBrk="0" fontAlgn="base" hangingPunct="0">
        <a:lnSpc>
          <a:spcPct val="90000"/>
        </a:lnSpc>
        <a:spcBef>
          <a:spcPct val="0"/>
        </a:spcBef>
        <a:spcAft>
          <a:spcPct val="0"/>
        </a:spcAft>
        <a:defRPr sz="3200">
          <a:solidFill>
            <a:schemeClr val="tx1"/>
          </a:solidFill>
          <a:latin typeface="Segoe Semibold"/>
        </a:defRPr>
      </a:lvl4pPr>
      <a:lvl5pPr algn="l" rtl="0" eaLnBrk="0" fontAlgn="base" hangingPunct="0">
        <a:lnSpc>
          <a:spcPct val="90000"/>
        </a:lnSpc>
        <a:spcBef>
          <a:spcPct val="0"/>
        </a:spcBef>
        <a:spcAft>
          <a:spcPct val="0"/>
        </a:spcAft>
        <a:defRPr sz="3200">
          <a:solidFill>
            <a:schemeClr val="tx1"/>
          </a:solidFill>
          <a:latin typeface="Segoe Semibold"/>
        </a:defRPr>
      </a:lvl5pPr>
      <a:lvl6pPr marL="457200" algn="l" rtl="0" fontAlgn="base">
        <a:lnSpc>
          <a:spcPct val="90000"/>
        </a:lnSpc>
        <a:spcBef>
          <a:spcPct val="0"/>
        </a:spcBef>
        <a:spcAft>
          <a:spcPct val="0"/>
        </a:spcAft>
        <a:defRPr sz="3200">
          <a:solidFill>
            <a:schemeClr val="tx1"/>
          </a:solidFill>
          <a:latin typeface="Segoe Semibold"/>
        </a:defRPr>
      </a:lvl6pPr>
      <a:lvl7pPr marL="914400" algn="l" rtl="0" fontAlgn="base">
        <a:lnSpc>
          <a:spcPct val="90000"/>
        </a:lnSpc>
        <a:spcBef>
          <a:spcPct val="0"/>
        </a:spcBef>
        <a:spcAft>
          <a:spcPct val="0"/>
        </a:spcAft>
        <a:defRPr sz="3200">
          <a:solidFill>
            <a:schemeClr val="tx1"/>
          </a:solidFill>
          <a:latin typeface="Segoe Semibold"/>
        </a:defRPr>
      </a:lvl7pPr>
      <a:lvl8pPr marL="1371600" algn="l" rtl="0" fontAlgn="base">
        <a:lnSpc>
          <a:spcPct val="90000"/>
        </a:lnSpc>
        <a:spcBef>
          <a:spcPct val="0"/>
        </a:spcBef>
        <a:spcAft>
          <a:spcPct val="0"/>
        </a:spcAft>
        <a:defRPr sz="3200">
          <a:solidFill>
            <a:schemeClr val="tx1"/>
          </a:solidFill>
          <a:latin typeface="Segoe Semibold"/>
        </a:defRPr>
      </a:lvl8pPr>
      <a:lvl9pPr marL="1828800" algn="l" rtl="0" fontAlgn="base">
        <a:lnSpc>
          <a:spcPct val="90000"/>
        </a:lnSpc>
        <a:spcBef>
          <a:spcPct val="0"/>
        </a:spcBef>
        <a:spcAft>
          <a:spcPct val="0"/>
        </a:spcAft>
        <a:defRPr sz="3200">
          <a:solidFill>
            <a:schemeClr val="tx1"/>
          </a:solidFill>
          <a:latin typeface="Segoe Semibold"/>
        </a:defRPr>
      </a:lvl9pPr>
    </p:titleStyle>
    <p:bodyStyle>
      <a:lvl1pPr marL="342900" indent="-342900" algn="l" defTabSz="912813" rtl="0" eaLnBrk="0" fontAlgn="base" hangingPunct="0">
        <a:lnSpc>
          <a:spcPct val="90000"/>
        </a:lnSpc>
        <a:spcBef>
          <a:spcPct val="20000"/>
        </a:spcBef>
        <a:spcAft>
          <a:spcPct val="0"/>
        </a:spcAft>
        <a:buFont typeface="Arial" panose="020B0604020202020204" pitchFamily="34" charset="0"/>
        <a:defRPr sz="3000" kern="1200">
          <a:gradFill>
            <a:gsLst>
              <a:gs pos="0">
                <a:srgbClr val="000000"/>
              </a:gs>
              <a:gs pos="86000">
                <a:srgbClr val="000000"/>
              </a:gs>
            </a:gsLst>
            <a:lin ang="5400000" scaled="0"/>
          </a:gradFill>
          <a:latin typeface="Consolas" pitchFamily="49" charset="0"/>
          <a:ea typeface="+mn-ea"/>
          <a:cs typeface="Courier New" pitchFamily="49" charset="0"/>
        </a:defRPr>
      </a:lvl1pPr>
      <a:lvl2pPr marL="384175" indent="-6350" algn="l" defTabSz="912813" rtl="0" eaLnBrk="0" fontAlgn="base" hangingPunct="0">
        <a:lnSpc>
          <a:spcPct val="90000"/>
        </a:lnSpc>
        <a:spcBef>
          <a:spcPct val="20000"/>
        </a:spcBef>
        <a:spcAft>
          <a:spcPct val="0"/>
        </a:spcAft>
        <a:buFont typeface="Arial" panose="020B0604020202020204" pitchFamily="34" charset="0"/>
        <a:defRPr sz="2800" kern="1200">
          <a:gradFill>
            <a:gsLst>
              <a:gs pos="0">
                <a:srgbClr val="000000"/>
              </a:gs>
              <a:gs pos="86000">
                <a:srgbClr val="000000"/>
              </a:gs>
            </a:gsLst>
            <a:lin ang="5400000" scaled="0"/>
          </a:gradFill>
          <a:latin typeface="Consolas" pitchFamily="49" charset="0"/>
          <a:ea typeface="+mn-ea"/>
          <a:cs typeface="Courier New" pitchFamily="49" charset="0"/>
        </a:defRPr>
      </a:lvl2pPr>
      <a:lvl3pPr marL="760413" indent="-6350" algn="l" defTabSz="912813" rtl="0" eaLnBrk="0" fontAlgn="base" hangingPunct="0">
        <a:lnSpc>
          <a:spcPct val="90000"/>
        </a:lnSpc>
        <a:spcBef>
          <a:spcPct val="20000"/>
        </a:spcBef>
        <a:spcAft>
          <a:spcPct val="0"/>
        </a:spcAft>
        <a:buFont typeface="Arial" panose="020B0604020202020204" pitchFamily="34" charset="0"/>
        <a:defRPr sz="2400" kern="1200">
          <a:gradFill>
            <a:gsLst>
              <a:gs pos="0">
                <a:srgbClr val="000000"/>
              </a:gs>
              <a:gs pos="86000">
                <a:srgbClr val="000000"/>
              </a:gs>
            </a:gsLst>
            <a:lin ang="5400000" scaled="0"/>
          </a:gradFill>
          <a:latin typeface="Consolas" pitchFamily="49" charset="0"/>
          <a:ea typeface="+mn-ea"/>
          <a:cs typeface="Courier New" pitchFamily="49" charset="0"/>
        </a:defRPr>
      </a:lvl3pPr>
      <a:lvl4pPr marL="1093788" indent="6350" algn="l" defTabSz="912813" rtl="0" eaLnBrk="0" fontAlgn="base" hangingPunct="0">
        <a:lnSpc>
          <a:spcPct val="90000"/>
        </a:lnSpc>
        <a:spcBef>
          <a:spcPct val="20000"/>
        </a:spcBef>
        <a:spcAft>
          <a:spcPct val="0"/>
        </a:spcAft>
        <a:buFont typeface="Arial" panose="020B0604020202020204" pitchFamily="34" charset="0"/>
        <a:defRPr sz="2400" kern="1200">
          <a:gradFill>
            <a:gsLst>
              <a:gs pos="0">
                <a:srgbClr val="000000"/>
              </a:gs>
              <a:gs pos="86000">
                <a:srgbClr val="000000"/>
              </a:gs>
            </a:gsLst>
            <a:lin ang="5400000" scaled="0"/>
          </a:gradFill>
          <a:latin typeface="Consolas" pitchFamily="49" charset="0"/>
          <a:ea typeface="+mn-ea"/>
          <a:cs typeface="Courier New" pitchFamily="49" charset="0"/>
        </a:defRPr>
      </a:lvl4pPr>
      <a:lvl5pPr marL="1425575" indent="403225" algn="l" defTabSz="912813" rtl="0" eaLnBrk="0" fontAlgn="base" hangingPunct="0">
        <a:lnSpc>
          <a:spcPct val="90000"/>
        </a:lnSpc>
        <a:spcBef>
          <a:spcPct val="20000"/>
        </a:spcBef>
        <a:spcAft>
          <a:spcPct val="0"/>
        </a:spcAft>
        <a:buFont typeface="Arial" panose="020B0604020202020204" pitchFamily="34" charset="0"/>
        <a:defRPr sz="2400" kern="1200">
          <a:gradFill>
            <a:gsLst>
              <a:gs pos="0">
                <a:srgbClr val="000000"/>
              </a:gs>
              <a:gs pos="86000">
                <a:srgbClr val="000000"/>
              </a:gs>
            </a:gsLst>
            <a:lin ang="5400000" scaled="0"/>
          </a:gradFill>
          <a:latin typeface="Consolas"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dotnet.org.za/rudi" TargetMode="External"/><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1.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3.jpeg"/><Relationship Id="rId2" Type="http://schemas.openxmlformats.org/officeDocument/2006/relationships/image" Target="../media/image29.jpeg"/><Relationship Id="rId1" Type="http://schemas.openxmlformats.org/officeDocument/2006/relationships/slideLayout" Target="../slideLayouts/slideLayout25.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hyperlink" Target="http://www.flickr.com/photos/27917070@N00/2201603483/"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8" Type="http://schemas.openxmlformats.org/officeDocument/2006/relationships/hyperlink" Target="http://www.microsoft.com/robotics/#Learn" TargetMode="External"/><Relationship Id="rId3" Type="http://schemas.openxmlformats.org/officeDocument/2006/relationships/hyperlink" Target="http://blogs.msdn.com/MSRoboticsStudio/" TargetMode="External"/><Relationship Id="rId7" Type="http://schemas.openxmlformats.org/officeDocument/2006/relationships/hyperlink" Target="http://channel9.msdn.com/shows/Communicating/CCR-at-MySpace/" TargetMode="External"/><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hyperlink" Target="http://blogs.msdn.com/coding4fun/archive/2007/07/16/3902344.aspx" TargetMode="External"/><Relationship Id="rId5" Type="http://schemas.openxmlformats.org/officeDocument/2006/relationships/hyperlink" Target="http://msdn.microsoft.com/en-us/robotics/default.aspx" TargetMode="External"/><Relationship Id="rId4" Type="http://schemas.openxmlformats.org/officeDocument/2006/relationships/hyperlink" Target="http://www.microsoft.com/robotic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F2EB06C4-0196-753D-1FB9-58F10055D3B8}"/>
              </a:ext>
            </a:extLst>
          </p:cNvPr>
          <p:cNvSpPr>
            <a:spLocks noGrp="1"/>
          </p:cNvSpPr>
          <p:nvPr>
            <p:ph type="ctrTitle"/>
          </p:nvPr>
        </p:nvSpPr>
        <p:spPr bwMode="auto">
          <a:noFill/>
          <a:extLst>
            <a:ext uri="{909E8E84-426E-40DD-AFC4-6F175D3DCCD1}">
              <a14:hiddenFill xmlns:a14="http://schemas.microsoft.com/office/drawing/2010/main">
                <a:solidFill>
                  <a:srgbClr val="FFFFFF"/>
                </a:solidFill>
              </a14:hiddenFill>
            </a:ext>
          </a:extLst>
        </p:spPr>
        <p:txBody>
          <a:bodyPr wrap="square" numCol="1" anchorCtr="0" compatLnSpc="1">
            <a:prstTxWarp prst="textNoShape">
              <a:avLst/>
            </a:prstTxWarp>
          </a:bodyPr>
          <a:lstStyle/>
          <a:p>
            <a:pPr eaLnBrk="1" hangingPunct="1"/>
            <a:r>
              <a:rPr lang="en-US" altLang="en-US" b="1">
                <a:solidFill>
                  <a:schemeClr val="tx1"/>
                </a:solidFill>
                <a:latin typeface="Segoe Semibold"/>
              </a:rPr>
              <a:t>Microsoft Robotics Developer Studio 2008</a:t>
            </a:r>
            <a:endParaRPr lang="en-US" altLang="en-US">
              <a:solidFill>
                <a:schemeClr val="tx1"/>
              </a:solidFill>
              <a:latin typeface="Segoe Semibold"/>
            </a:endParaRPr>
          </a:p>
        </p:txBody>
      </p:sp>
      <p:sp>
        <p:nvSpPr>
          <p:cNvPr id="23555" name="TextBox 5">
            <a:extLst>
              <a:ext uri="{FF2B5EF4-FFF2-40B4-BE49-F238E27FC236}">
                <a16:creationId xmlns:a16="http://schemas.microsoft.com/office/drawing/2014/main" id="{9286A63D-5393-7917-E05E-DC75C2D4B5E5}"/>
              </a:ext>
            </a:extLst>
          </p:cNvPr>
          <p:cNvSpPr txBox="1">
            <a:spLocks noChangeArrowheads="1"/>
          </p:cNvSpPr>
          <p:nvPr/>
        </p:nvSpPr>
        <p:spPr bwMode="auto">
          <a:xfrm>
            <a:off x="304800" y="5181600"/>
            <a:ext cx="2954338" cy="1200150"/>
          </a:xfrm>
          <a:prstGeom prst="rect">
            <a:avLst/>
          </a:prstGeom>
          <a:noFill/>
          <a:ln w="9525">
            <a:noFill/>
            <a:miter lim="800000"/>
            <a:headEnd/>
            <a:tailEnd/>
          </a:ln>
        </p:spPr>
        <p:txBody>
          <a:bodyPr wrap="none">
            <a:spAutoFit/>
          </a:bodyPr>
          <a:lstStyle/>
          <a:p>
            <a:pPr>
              <a:defRPr/>
            </a:pPr>
            <a:r>
              <a:rPr lang="en-ZA" b="1" dirty="0">
                <a:effectLst>
                  <a:outerShdw blurRad="38100" dist="38100" dir="2700000" algn="tl">
                    <a:srgbClr val="000000">
                      <a:alpha val="43137"/>
                    </a:srgbClr>
                  </a:outerShdw>
                </a:effectLst>
              </a:rPr>
              <a:t>Rudi </a:t>
            </a:r>
            <a:r>
              <a:rPr lang="en-ZA" b="1" dirty="0" err="1">
                <a:effectLst>
                  <a:outerShdw blurRad="38100" dist="38100" dir="2700000" algn="tl">
                    <a:srgbClr val="000000">
                      <a:alpha val="43137"/>
                    </a:srgbClr>
                  </a:outerShdw>
                </a:effectLst>
              </a:rPr>
              <a:t>Grobler</a:t>
            </a:r>
            <a:endParaRPr lang="en-ZA" b="1" dirty="0">
              <a:effectLst>
                <a:outerShdw blurRad="38100" dist="38100" dir="2700000" algn="tl">
                  <a:srgbClr val="000000">
                    <a:alpha val="43137"/>
                  </a:srgbClr>
                </a:outerShdw>
              </a:effectLst>
            </a:endParaRPr>
          </a:p>
          <a:p>
            <a:pPr>
              <a:defRPr/>
            </a:pPr>
            <a:r>
              <a:rPr lang="en-ZA" dirty="0" err="1"/>
              <a:t>Barone</a:t>
            </a:r>
            <a:r>
              <a:rPr lang="en-ZA" dirty="0"/>
              <a:t>, Budge &amp; Dominick</a:t>
            </a:r>
          </a:p>
          <a:p>
            <a:pPr>
              <a:defRPr/>
            </a:pPr>
            <a:r>
              <a:rPr lang="en-ZA" dirty="0"/>
              <a:t>ASTRA Technology Core</a:t>
            </a:r>
          </a:p>
          <a:p>
            <a:pPr>
              <a:defRPr/>
            </a:pPr>
            <a:r>
              <a:rPr lang="en-ZA" dirty="0">
                <a:hlinkClick r:id="rId3"/>
              </a:rPr>
              <a:t>http://dotnet.org.za/rudi</a:t>
            </a:r>
            <a:endParaRPr lang="en-ZA"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5BFF23-D4CF-6FF3-61AD-64CB9C6727FC}"/>
              </a:ext>
            </a:extLst>
          </p:cNvPr>
          <p:cNvSpPr>
            <a:spLocks noGrp="1"/>
          </p:cNvSpPr>
          <p:nvPr>
            <p:ph idx="1"/>
          </p:nvPr>
        </p:nvSpPr>
        <p:spPr/>
        <p:txBody>
          <a:bodyPr/>
          <a:lstStyle/>
          <a:p>
            <a:pPr>
              <a:defRPr/>
            </a:pPr>
            <a:r>
              <a:rPr lang="en-ZA" dirty="0"/>
              <a:t>Concurrency &amp; Coordination</a:t>
            </a:r>
          </a:p>
          <a:p>
            <a:pPr>
              <a:defRPr/>
            </a:pPr>
            <a:r>
              <a:rPr lang="en-ZA" dirty="0"/>
              <a:t>State-Driven </a:t>
            </a:r>
            <a:r>
              <a:rPr lang="en-ZA" dirty="0" err="1"/>
              <a:t>Composable</a:t>
            </a:r>
            <a:endParaRPr lang="en-ZA" dirty="0"/>
          </a:p>
          <a:p>
            <a:pPr>
              <a:defRPr/>
            </a:pPr>
            <a:r>
              <a:rPr lang="en-ZA" dirty="0"/>
              <a:t>Flexible Development</a:t>
            </a:r>
          </a:p>
          <a:p>
            <a:pPr>
              <a:defRPr/>
            </a:pPr>
            <a:endParaRPr lang="en-ZA" dirty="0"/>
          </a:p>
          <a:p>
            <a:pPr>
              <a:defRPr/>
            </a:pPr>
            <a:r>
              <a:rPr lang="en-ZA" dirty="0"/>
              <a:t>Used by MySpace, Tyco &amp; Siemens</a:t>
            </a:r>
          </a:p>
        </p:txBody>
      </p:sp>
      <p:pic>
        <p:nvPicPr>
          <p:cNvPr id="32771" name="Picture 2">
            <a:extLst>
              <a:ext uri="{FF2B5EF4-FFF2-40B4-BE49-F238E27FC236}">
                <a16:creationId xmlns:a16="http://schemas.microsoft.com/office/drawing/2014/main" id="{EF9E9903-E294-FA8C-4CDC-D2AADEA455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0"/>
            <a:ext cx="30480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AutoShape 4" descr="Concurrency &amp; Coordination">
            <a:extLst>
              <a:ext uri="{FF2B5EF4-FFF2-40B4-BE49-F238E27FC236}">
                <a16:creationId xmlns:a16="http://schemas.microsoft.com/office/drawing/2014/main" id="{AD9BED28-3922-D360-0CE9-525C0F0FF7AB}"/>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ZA" altLang="en-US"/>
          </a:p>
        </p:txBody>
      </p:sp>
      <p:pic>
        <p:nvPicPr>
          <p:cNvPr id="32773" name="Picture 6" descr="http://www.vivasantana.com/images/myspace_logo_resize_final.jpg">
            <a:extLst>
              <a:ext uri="{FF2B5EF4-FFF2-40B4-BE49-F238E27FC236}">
                <a16:creationId xmlns:a16="http://schemas.microsoft.com/office/drawing/2014/main" id="{D2813FF3-E367-F824-0CFD-3984E0A1EC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5105400"/>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AutoShape 8" descr="Concurrency &amp; Coordination">
            <a:extLst>
              <a:ext uri="{FF2B5EF4-FFF2-40B4-BE49-F238E27FC236}">
                <a16:creationId xmlns:a16="http://schemas.microsoft.com/office/drawing/2014/main" id="{545FC3AB-7D8E-2F50-1140-442AF9AEC141}"/>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ZA" altLang="en-US"/>
          </a:p>
        </p:txBody>
      </p:sp>
      <p:pic>
        <p:nvPicPr>
          <p:cNvPr id="32775" name="Picture 12" descr="Siemens">
            <a:extLst>
              <a:ext uri="{FF2B5EF4-FFF2-40B4-BE49-F238E27FC236}">
                <a16:creationId xmlns:a16="http://schemas.microsoft.com/office/drawing/2014/main" id="{34778971-A88B-EF03-F2A2-71778CC00B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5486400"/>
            <a:ext cx="952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6" name="Picture 10" descr="http://www.sigmapro.com/Portals/0/ClientLogos/tyco%20adhesives.gif">
            <a:extLst>
              <a:ext uri="{FF2B5EF4-FFF2-40B4-BE49-F238E27FC236}">
                <a16:creationId xmlns:a16="http://schemas.microsoft.com/office/drawing/2014/main" id="{3EC7B545-C478-AFCE-E494-B5F6D9F5BD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5105400"/>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96611F-39D9-7F53-483A-6E44800212F3}"/>
              </a:ext>
            </a:extLst>
          </p:cNvPr>
          <p:cNvSpPr>
            <a:spLocks noGrp="1"/>
          </p:cNvSpPr>
          <p:nvPr>
            <p:ph type="title"/>
          </p:nvPr>
        </p:nvSpPr>
        <p:spPr>
          <a:xfrm>
            <a:off x="439781" y="298266"/>
            <a:ext cx="7315200" cy="609600"/>
          </a:xfrm>
        </p:spPr>
        <p:txBody>
          <a:bodyPr/>
          <a:lstStyle/>
          <a:p>
            <a:pPr defTabSz="914363" eaLnBrk="1" fontAlgn="auto" hangingPunct="1">
              <a:spcAft>
                <a:spcPts val="0"/>
              </a:spcAft>
              <a:defRPr/>
            </a:pPr>
            <a:r>
              <a:rPr lang="en-GB" dirty="0"/>
              <a:t>Programming MRDS</a:t>
            </a:r>
          </a:p>
        </p:txBody>
      </p:sp>
      <p:sp>
        <p:nvSpPr>
          <p:cNvPr id="5" name="Text Placeholder 4">
            <a:extLst>
              <a:ext uri="{FF2B5EF4-FFF2-40B4-BE49-F238E27FC236}">
                <a16:creationId xmlns:a16="http://schemas.microsoft.com/office/drawing/2014/main" id="{50E6496D-DC8D-6658-51A6-EB2898E5DC2F}"/>
              </a:ext>
            </a:extLst>
          </p:cNvPr>
          <p:cNvSpPr>
            <a:spLocks noGrp="1"/>
          </p:cNvSpPr>
          <p:nvPr>
            <p:ph idx="1"/>
          </p:nvPr>
        </p:nvSpPr>
        <p:spPr>
          <a:xfrm>
            <a:off x="439781" y="1255866"/>
            <a:ext cx="8229600" cy="4525963"/>
          </a:xfrm>
        </p:spPr>
        <p:txBody>
          <a:bodyPr/>
          <a:lstStyle/>
          <a:p>
            <a:pPr defTabSz="914363" eaLnBrk="1" fontAlgn="auto" hangingPunct="1">
              <a:spcBef>
                <a:spcPts val="0"/>
              </a:spcBef>
              <a:defRPr/>
            </a:pPr>
            <a:r>
              <a:rPr lang="en-GB" dirty="0"/>
              <a:t>Writing managed code</a:t>
            </a:r>
          </a:p>
          <a:p>
            <a:pPr lvl="1" defTabSz="914363" eaLnBrk="1" fontAlgn="auto" hangingPunct="1">
              <a:spcBef>
                <a:spcPts val="0"/>
              </a:spcBef>
              <a:spcAft>
                <a:spcPts val="0"/>
              </a:spcAft>
              <a:defRPr/>
            </a:pPr>
            <a:r>
              <a:rPr lang="en-GB" dirty="0"/>
              <a:t>Any </a:t>
            </a:r>
            <a:r>
              <a:rPr lang="en-GB" b="1" dirty="0"/>
              <a:t>managed</a:t>
            </a:r>
            <a:r>
              <a:rPr lang="en-GB" dirty="0"/>
              <a:t> code language</a:t>
            </a:r>
          </a:p>
          <a:p>
            <a:pPr lvl="1" defTabSz="914363" eaLnBrk="1" fontAlgn="auto" hangingPunct="1">
              <a:spcBef>
                <a:spcPts val="0"/>
              </a:spcBef>
              <a:spcAft>
                <a:spcPts val="0"/>
              </a:spcAft>
              <a:defRPr/>
            </a:pPr>
            <a:r>
              <a:rPr lang="en-GB" dirty="0"/>
              <a:t>C# provides </a:t>
            </a:r>
            <a:r>
              <a:rPr lang="en-GB" dirty="0" err="1"/>
              <a:t>Iterator</a:t>
            </a:r>
            <a:r>
              <a:rPr lang="en-GB" dirty="0"/>
              <a:t> mechanism for concise code</a:t>
            </a:r>
          </a:p>
          <a:p>
            <a:pPr defTabSz="914363" eaLnBrk="1" fontAlgn="auto" hangingPunct="1">
              <a:spcBef>
                <a:spcPts val="0"/>
              </a:spcBef>
              <a:defRPr/>
            </a:pPr>
            <a:r>
              <a:rPr lang="en-GB" dirty="0"/>
              <a:t>Visual Programming</a:t>
            </a:r>
          </a:p>
          <a:p>
            <a:pPr lvl="1" defTabSz="914363" eaLnBrk="1" fontAlgn="auto" hangingPunct="1">
              <a:spcBef>
                <a:spcPts val="0"/>
              </a:spcBef>
              <a:spcAft>
                <a:spcPts val="0"/>
              </a:spcAft>
              <a:defRPr/>
            </a:pPr>
            <a:r>
              <a:rPr lang="en-GB" b="1" dirty="0"/>
              <a:t>V</a:t>
            </a:r>
            <a:r>
              <a:rPr lang="en-GB" dirty="0"/>
              <a:t>isual </a:t>
            </a:r>
            <a:r>
              <a:rPr lang="en-GB" b="1" dirty="0"/>
              <a:t>P</a:t>
            </a:r>
            <a:r>
              <a:rPr lang="en-GB" dirty="0"/>
              <a:t>rogramming </a:t>
            </a:r>
            <a:r>
              <a:rPr lang="en-GB" b="1" dirty="0"/>
              <a:t>L</a:t>
            </a:r>
            <a:r>
              <a:rPr lang="en-GB" dirty="0"/>
              <a:t>anguage</a:t>
            </a:r>
          </a:p>
          <a:p>
            <a:pPr lvl="1" defTabSz="914363" eaLnBrk="1" fontAlgn="auto" hangingPunct="1">
              <a:spcBef>
                <a:spcPts val="0"/>
              </a:spcBef>
              <a:spcAft>
                <a:spcPts val="0"/>
              </a:spcAft>
              <a:defRPr/>
            </a:pPr>
            <a:r>
              <a:rPr lang="en-GB" dirty="0"/>
              <a:t>DSS Manifest Editor</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8696-CC5C-BAC1-4FBE-B3F8D1C4EE5E}"/>
              </a:ext>
            </a:extLst>
          </p:cNvPr>
          <p:cNvSpPr>
            <a:spLocks noGrp="1"/>
          </p:cNvSpPr>
          <p:nvPr>
            <p:ph type="title"/>
          </p:nvPr>
        </p:nvSpPr>
        <p:spPr>
          <a:xfrm>
            <a:off x="439780" y="298266"/>
            <a:ext cx="8399419" cy="609600"/>
          </a:xfrm>
        </p:spPr>
        <p:txBody>
          <a:bodyPr/>
          <a:lstStyle/>
          <a:p>
            <a:pPr defTabSz="914363" eaLnBrk="1" fontAlgn="auto" hangingPunct="1">
              <a:spcAft>
                <a:spcPts val="0"/>
              </a:spcAft>
              <a:defRPr/>
            </a:pPr>
            <a:r>
              <a:rPr dirty="0"/>
              <a:t>Visual Programming Language</a:t>
            </a:r>
            <a:br>
              <a:rPr dirty="0"/>
            </a:br>
            <a:r>
              <a:rPr dirty="0">
                <a:solidFill>
                  <a:srgbClr val="FFD72F"/>
                </a:solidFill>
              </a:rPr>
              <a:t>Orchestrating DSS services with dataflow</a:t>
            </a:r>
          </a:p>
        </p:txBody>
      </p:sp>
      <p:sp>
        <p:nvSpPr>
          <p:cNvPr id="3" name="Text Placeholder 2">
            <a:extLst>
              <a:ext uri="{FF2B5EF4-FFF2-40B4-BE49-F238E27FC236}">
                <a16:creationId xmlns:a16="http://schemas.microsoft.com/office/drawing/2014/main" id="{934DA7A4-60A2-AB58-DB7A-E932FB2F31CF}"/>
              </a:ext>
            </a:extLst>
          </p:cNvPr>
          <p:cNvSpPr>
            <a:spLocks noGrp="1"/>
          </p:cNvSpPr>
          <p:nvPr>
            <p:ph idx="1"/>
          </p:nvPr>
        </p:nvSpPr>
        <p:spPr>
          <a:xfrm>
            <a:off x="439781" y="1255866"/>
            <a:ext cx="8229600" cy="4525963"/>
          </a:xfrm>
        </p:spPr>
        <p:txBody>
          <a:bodyPr/>
          <a:lstStyle/>
          <a:p>
            <a:pPr defTabSz="914363" eaLnBrk="1" fontAlgn="auto" hangingPunct="1">
              <a:spcBef>
                <a:spcPts val="0"/>
              </a:spcBef>
              <a:defRPr/>
            </a:pPr>
            <a:endParaRPr lang="en-US" dirty="0"/>
          </a:p>
          <a:p>
            <a:pPr defTabSz="914363" eaLnBrk="1" fontAlgn="auto" hangingPunct="1">
              <a:spcBef>
                <a:spcPts val="0"/>
              </a:spcBef>
              <a:defRPr/>
            </a:pPr>
            <a:r>
              <a:rPr lang="en-US" dirty="0"/>
              <a:t>Use any DSS service</a:t>
            </a:r>
          </a:p>
          <a:p>
            <a:pPr defTabSz="914363" eaLnBrk="1" fontAlgn="auto" hangingPunct="1">
              <a:spcBef>
                <a:spcPts val="0"/>
              </a:spcBef>
              <a:defRPr/>
            </a:pPr>
            <a:r>
              <a:rPr lang="en-US" dirty="0"/>
              <a:t>Connect services</a:t>
            </a:r>
          </a:p>
          <a:p>
            <a:pPr lvl="1" defTabSz="914363" eaLnBrk="1" fontAlgn="auto" hangingPunct="1">
              <a:spcBef>
                <a:spcPts val="0"/>
              </a:spcBef>
              <a:spcAft>
                <a:spcPts val="0"/>
              </a:spcAft>
              <a:defRPr/>
            </a:pPr>
            <a:r>
              <a:rPr lang="en-US" dirty="0"/>
              <a:t>Notifications</a:t>
            </a:r>
          </a:p>
          <a:p>
            <a:pPr lvl="1" defTabSz="914363" eaLnBrk="1" fontAlgn="auto" hangingPunct="1">
              <a:spcBef>
                <a:spcPts val="0"/>
              </a:spcBef>
              <a:spcAft>
                <a:spcPts val="0"/>
              </a:spcAft>
              <a:defRPr/>
            </a:pPr>
            <a:r>
              <a:rPr lang="en-US" dirty="0"/>
              <a:t>Request/Response</a:t>
            </a:r>
          </a:p>
          <a:p>
            <a:pPr defTabSz="914363" eaLnBrk="1" fontAlgn="auto" hangingPunct="1">
              <a:spcBef>
                <a:spcPts val="0"/>
              </a:spcBef>
              <a:defRPr/>
            </a:pPr>
            <a:r>
              <a:rPr lang="en-US" dirty="0"/>
              <a:t>Control and logic</a:t>
            </a:r>
          </a:p>
          <a:p>
            <a:pPr marL="688975" lvl="2" indent="-344488" defTabSz="914363" eaLnBrk="1" fontAlgn="auto" hangingPunct="1">
              <a:spcBef>
                <a:spcPts val="0"/>
              </a:spcBef>
              <a:spcAft>
                <a:spcPts val="0"/>
              </a:spcAft>
              <a:defRPr/>
            </a:pPr>
            <a:r>
              <a:rPr lang="en-US" dirty="0"/>
              <a:t>Data transformation</a:t>
            </a:r>
          </a:p>
          <a:p>
            <a:pPr marL="688975" lvl="2" indent="-344488" defTabSz="914363" eaLnBrk="1" fontAlgn="auto" hangingPunct="1">
              <a:spcBef>
                <a:spcPts val="0"/>
              </a:spcBef>
              <a:spcAft>
                <a:spcPts val="0"/>
              </a:spcAft>
              <a:defRPr/>
            </a:pPr>
            <a:r>
              <a:rPr lang="en-US" dirty="0"/>
              <a:t>Control dataflow</a:t>
            </a:r>
          </a:p>
        </p:txBody>
      </p:sp>
      <p:pic>
        <p:nvPicPr>
          <p:cNvPr id="3075" name="Picture 3" descr="C:\Users\pdc2008\Pictures\vpl.JPG">
            <a:extLst>
              <a:ext uri="{FF2B5EF4-FFF2-40B4-BE49-F238E27FC236}">
                <a16:creationId xmlns:a16="http://schemas.microsoft.com/office/drawing/2014/main" id="{BC5C4CE8-8F03-9063-9D51-60A4EF63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371600"/>
            <a:ext cx="7926388" cy="491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ular Callout 9">
            <a:extLst>
              <a:ext uri="{FF2B5EF4-FFF2-40B4-BE49-F238E27FC236}">
                <a16:creationId xmlns:a16="http://schemas.microsoft.com/office/drawing/2014/main" id="{48C70FBC-E908-D0A0-C1B7-DD0DCA3D889E}"/>
              </a:ext>
            </a:extLst>
          </p:cNvPr>
          <p:cNvSpPr/>
          <p:nvPr/>
        </p:nvSpPr>
        <p:spPr bwMode="auto">
          <a:xfrm>
            <a:off x="1981200" y="4038600"/>
            <a:ext cx="2971800" cy="457200"/>
          </a:xfrm>
          <a:prstGeom prst="wedgeRectCallout">
            <a:avLst>
              <a:gd name="adj1" fmla="val -54899"/>
              <a:gd name="adj2" fmla="val 21591"/>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defRPr/>
            </a:pPr>
            <a:r>
              <a:rPr lang="en-US" sz="2000" dirty="0">
                <a:solidFill>
                  <a:srgbClr val="FFFFFF"/>
                </a:solidFill>
              </a:rPr>
              <a:t>Available DSS services</a:t>
            </a:r>
          </a:p>
        </p:txBody>
      </p:sp>
      <p:sp>
        <p:nvSpPr>
          <p:cNvPr id="15" name="Rectangular Callout 14">
            <a:extLst>
              <a:ext uri="{FF2B5EF4-FFF2-40B4-BE49-F238E27FC236}">
                <a16:creationId xmlns:a16="http://schemas.microsoft.com/office/drawing/2014/main" id="{4DAC66E6-7517-E3A7-0000-52192C0C2CE4}"/>
              </a:ext>
            </a:extLst>
          </p:cNvPr>
          <p:cNvSpPr/>
          <p:nvPr/>
        </p:nvSpPr>
        <p:spPr bwMode="auto">
          <a:xfrm>
            <a:off x="3124200" y="5105400"/>
            <a:ext cx="1524000" cy="381000"/>
          </a:xfrm>
          <a:prstGeom prst="wedgeRectCallout">
            <a:avLst>
              <a:gd name="adj1" fmla="val -14948"/>
              <a:gd name="adj2" fmla="val -207109"/>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defRPr/>
            </a:pPr>
            <a:r>
              <a:rPr lang="en-US" sz="2000" dirty="0">
                <a:solidFill>
                  <a:srgbClr val="FFFFFF"/>
                </a:solidFill>
              </a:rPr>
              <a:t>Request</a:t>
            </a:r>
          </a:p>
        </p:txBody>
      </p:sp>
      <p:sp>
        <p:nvSpPr>
          <p:cNvPr id="13" name="Rectangular Callout 12">
            <a:extLst>
              <a:ext uri="{FF2B5EF4-FFF2-40B4-BE49-F238E27FC236}">
                <a16:creationId xmlns:a16="http://schemas.microsoft.com/office/drawing/2014/main" id="{763961D4-22B1-8F48-CF71-4EFC991BE6D1}"/>
              </a:ext>
            </a:extLst>
          </p:cNvPr>
          <p:cNvSpPr/>
          <p:nvPr/>
        </p:nvSpPr>
        <p:spPr bwMode="auto">
          <a:xfrm>
            <a:off x="3048000" y="2286000"/>
            <a:ext cx="2362200" cy="381000"/>
          </a:xfrm>
          <a:prstGeom prst="wedgeRectCallout">
            <a:avLst>
              <a:gd name="adj1" fmla="val -39766"/>
              <a:gd name="adj2" fmla="val 345826"/>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defRPr/>
            </a:pPr>
            <a:r>
              <a:rPr lang="en-US" sz="2000" dirty="0">
                <a:solidFill>
                  <a:srgbClr val="FFFFFF"/>
                </a:solidFill>
              </a:rPr>
              <a:t>Notification</a:t>
            </a:r>
          </a:p>
        </p:txBody>
      </p:sp>
      <p:sp>
        <p:nvSpPr>
          <p:cNvPr id="16" name="Rectangular Callout 15">
            <a:extLst>
              <a:ext uri="{FF2B5EF4-FFF2-40B4-BE49-F238E27FC236}">
                <a16:creationId xmlns:a16="http://schemas.microsoft.com/office/drawing/2014/main" id="{9BE5B37A-0788-432E-81AA-27BEF9E849C3}"/>
              </a:ext>
            </a:extLst>
          </p:cNvPr>
          <p:cNvSpPr/>
          <p:nvPr/>
        </p:nvSpPr>
        <p:spPr bwMode="auto">
          <a:xfrm>
            <a:off x="5105400" y="5181600"/>
            <a:ext cx="1524000" cy="381000"/>
          </a:xfrm>
          <a:prstGeom prst="wedgeRectCallout">
            <a:avLst>
              <a:gd name="adj1" fmla="val -48455"/>
              <a:gd name="adj2" fmla="val -219576"/>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defRPr/>
            </a:pPr>
            <a:r>
              <a:rPr lang="en-US" sz="2000" dirty="0">
                <a:solidFill>
                  <a:srgbClr val="FFFFFF"/>
                </a:solidFill>
              </a:rPr>
              <a:t>Response</a:t>
            </a:r>
          </a:p>
        </p:txBody>
      </p:sp>
      <p:sp>
        <p:nvSpPr>
          <p:cNvPr id="12" name="Rectangular Callout 11">
            <a:extLst>
              <a:ext uri="{FF2B5EF4-FFF2-40B4-BE49-F238E27FC236}">
                <a16:creationId xmlns:a16="http://schemas.microsoft.com/office/drawing/2014/main" id="{6A19DCDB-15BF-D194-10D4-3BAEF60E12F5}"/>
              </a:ext>
            </a:extLst>
          </p:cNvPr>
          <p:cNvSpPr/>
          <p:nvPr/>
        </p:nvSpPr>
        <p:spPr bwMode="auto">
          <a:xfrm>
            <a:off x="6019800" y="4724400"/>
            <a:ext cx="2590800" cy="381000"/>
          </a:xfrm>
          <a:prstGeom prst="wedgeRectCallout">
            <a:avLst>
              <a:gd name="adj1" fmla="val -44559"/>
              <a:gd name="adj2" fmla="val -11360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914099">
              <a:defRPr/>
            </a:pPr>
            <a:r>
              <a:rPr lang="en-US" sz="2000" dirty="0">
                <a:solidFill>
                  <a:srgbClr val="FFFFFF"/>
                </a:solidFill>
              </a:rPr>
              <a:t>Service instance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blinds(horizontal)">
                                      <p:cBhvr>
                                        <p:cTn id="7" dur="500"/>
                                        <p:tgtEl>
                                          <p:spTgt spid="30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ox(in)">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ox(in)">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ox(in)">
                                      <p:cBhvr>
                                        <p:cTn id="22" dur="500"/>
                                        <p:tgtEl>
                                          <p:spTgt spid="15"/>
                                        </p:tgtEl>
                                      </p:cBhvr>
                                    </p:animEffect>
                                  </p:childTnLst>
                                </p:cTn>
                              </p:par>
                              <p:par>
                                <p:cTn id="23" presetID="4" presetClass="exit" presetSubtype="16" fill="hold" grpId="1" nodeType="withEffect">
                                  <p:stCondLst>
                                    <p:cond delay="0"/>
                                  </p:stCondLst>
                                  <p:childTnLst>
                                    <p:animEffect transition="out" filter="box(in)">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ox(in)">
                                      <p:cBhvr>
                                        <p:cTn id="30" dur="500"/>
                                        <p:tgtEl>
                                          <p:spTgt spid="1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ox(in)">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5" grpId="0" animBg="1"/>
      <p:bldP spid="13" grpId="0" animBg="1"/>
      <p:bldP spid="16"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01E182-387E-852E-E7F4-1F3242C9D393}"/>
              </a:ext>
            </a:extLst>
          </p:cNvPr>
          <p:cNvSpPr>
            <a:spLocks noGrp="1"/>
          </p:cNvSpPr>
          <p:nvPr>
            <p:ph type="ctrTitle"/>
          </p:nvPr>
        </p:nvSpPr>
        <p:spPr>
          <a:xfrm>
            <a:off x="1719263" y="4441825"/>
            <a:ext cx="7043737" cy="874713"/>
          </a:xfrm>
        </p:spPr>
        <p:txBody>
          <a:bodyPr/>
          <a:lstStyle/>
          <a:p>
            <a:pPr>
              <a:defRPr/>
            </a:pPr>
            <a:endParaRPr lang="en-ZA"/>
          </a:p>
        </p:txBody>
      </p:sp>
      <p:sp>
        <p:nvSpPr>
          <p:cNvPr id="6" name="Subtitle 5">
            <a:extLst>
              <a:ext uri="{FF2B5EF4-FFF2-40B4-BE49-F238E27FC236}">
                <a16:creationId xmlns:a16="http://schemas.microsoft.com/office/drawing/2014/main" id="{3026FD64-69C0-618A-A58C-BA8AC0F695B6}"/>
              </a:ext>
            </a:extLst>
          </p:cNvPr>
          <p:cNvSpPr>
            <a:spLocks noGrp="1"/>
          </p:cNvSpPr>
          <p:nvPr>
            <p:ph type="subTitle" idx="1"/>
          </p:nvPr>
        </p:nvSpPr>
        <p:spPr>
          <a:xfrm>
            <a:off x="1719263" y="5211763"/>
            <a:ext cx="7043737" cy="461962"/>
          </a:xfrm>
        </p:spPr>
        <p:txBody>
          <a:bodyPr/>
          <a:lstStyle/>
          <a:p>
            <a:pPr>
              <a:defRPr/>
            </a:pPr>
            <a:endParaRPr lang="en-ZA"/>
          </a:p>
        </p:txBody>
      </p:sp>
      <p:sp>
        <p:nvSpPr>
          <p:cNvPr id="4" name="Text Placeholder 3">
            <a:extLst>
              <a:ext uri="{FF2B5EF4-FFF2-40B4-BE49-F238E27FC236}">
                <a16:creationId xmlns:a16="http://schemas.microsoft.com/office/drawing/2014/main" id="{122A2F04-4956-A234-DBE5-CEB4C6096174}"/>
              </a:ext>
            </a:extLst>
          </p:cNvPr>
          <p:cNvSpPr>
            <a:spLocks noGrp="1"/>
          </p:cNvSpPr>
          <p:nvPr>
            <p:ph type="body" sz="quarter" idx="10"/>
          </p:nvPr>
        </p:nvSpPr>
        <p:spPr>
          <a:xfrm>
            <a:off x="533401" y="3608912"/>
            <a:ext cx="8229600" cy="762000"/>
          </a:xfrm>
        </p:spPr>
        <p:txBody>
          <a:bodyPr/>
          <a:lstStyle/>
          <a:p>
            <a:pPr fontAlgn="auto">
              <a:defRPr/>
            </a:pPr>
            <a:r>
              <a:rPr lang="en-ZA"/>
              <a:t>Lego </a:t>
            </a:r>
            <a:r>
              <a:rPr lang="en-ZA" err="1"/>
              <a:t>Mindstorm</a:t>
            </a:r>
            <a:r>
              <a:rPr lang="en-ZA"/>
              <a:t> NXT 2.0</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727733-502D-6907-409C-3FC59767D60B}"/>
              </a:ext>
            </a:extLst>
          </p:cNvPr>
          <p:cNvSpPr>
            <a:spLocks noGrp="1"/>
          </p:cNvSpPr>
          <p:nvPr>
            <p:ph type="title"/>
          </p:nvPr>
        </p:nvSpPr>
        <p:spPr>
          <a:xfrm>
            <a:off x="439781" y="298266"/>
            <a:ext cx="7315200" cy="609600"/>
          </a:xfrm>
        </p:spPr>
        <p:txBody>
          <a:bodyPr/>
          <a:lstStyle/>
          <a:p>
            <a:pPr eaLnBrk="1" fontAlgn="auto" hangingPunct="1">
              <a:spcAft>
                <a:spcPts val="0"/>
              </a:spcAft>
              <a:defRPr/>
            </a:pPr>
            <a:r>
              <a:rPr lang="en-ZA" dirty="0"/>
              <a:t>         </a:t>
            </a:r>
            <a:r>
              <a:rPr lang="en-ZA" dirty="0" err="1"/>
              <a:t>Mindstorm</a:t>
            </a:r>
            <a:r>
              <a:rPr lang="en-ZA" dirty="0"/>
              <a:t> NXT 2.0</a:t>
            </a:r>
          </a:p>
        </p:txBody>
      </p:sp>
      <p:sp>
        <p:nvSpPr>
          <p:cNvPr id="6" name="Content Placeholder 5">
            <a:extLst>
              <a:ext uri="{FF2B5EF4-FFF2-40B4-BE49-F238E27FC236}">
                <a16:creationId xmlns:a16="http://schemas.microsoft.com/office/drawing/2014/main" id="{2D85A5F7-0965-8616-011D-65FD99A46A85}"/>
              </a:ext>
            </a:extLst>
          </p:cNvPr>
          <p:cNvSpPr>
            <a:spLocks noGrp="1"/>
          </p:cNvSpPr>
          <p:nvPr>
            <p:ph idx="1"/>
          </p:nvPr>
        </p:nvSpPr>
        <p:spPr>
          <a:xfrm>
            <a:off x="439781" y="1255866"/>
            <a:ext cx="8229600" cy="4525963"/>
          </a:xfrm>
        </p:spPr>
        <p:txBody>
          <a:bodyPr/>
          <a:lstStyle/>
          <a:p>
            <a:pPr eaLnBrk="1" fontAlgn="auto" hangingPunct="1">
              <a:spcBef>
                <a:spcPts val="0"/>
              </a:spcBef>
              <a:defRPr/>
            </a:pPr>
            <a:r>
              <a:rPr lang="en-ZA" dirty="0"/>
              <a:t>Estimated Price +/- $280</a:t>
            </a:r>
          </a:p>
          <a:p>
            <a:pPr eaLnBrk="1" fontAlgn="auto" hangingPunct="1">
              <a:spcBef>
                <a:spcPts val="0"/>
              </a:spcBef>
              <a:defRPr/>
            </a:pPr>
            <a:r>
              <a:rPr lang="en-ZA" dirty="0"/>
              <a:t>32-Bit processor</a:t>
            </a:r>
          </a:p>
          <a:p>
            <a:pPr eaLnBrk="1" fontAlgn="auto" hangingPunct="1">
              <a:spcBef>
                <a:spcPts val="0"/>
              </a:spcBef>
              <a:defRPr/>
            </a:pPr>
            <a:r>
              <a:rPr lang="en-ZA" dirty="0"/>
              <a:t>4 Input Sensors (Ultrasonic, Sound, Touch &amp; </a:t>
            </a:r>
            <a:r>
              <a:rPr lang="en-ZA" dirty="0" err="1"/>
              <a:t>Color</a:t>
            </a:r>
            <a:r>
              <a:rPr lang="en-ZA" dirty="0"/>
              <a:t> Sensors)</a:t>
            </a:r>
          </a:p>
          <a:p>
            <a:pPr eaLnBrk="1" fontAlgn="auto" hangingPunct="1">
              <a:spcBef>
                <a:spcPts val="0"/>
              </a:spcBef>
              <a:defRPr/>
            </a:pPr>
            <a:r>
              <a:rPr lang="en-ZA" dirty="0"/>
              <a:t>3 Interactive servo motors</a:t>
            </a:r>
          </a:p>
        </p:txBody>
      </p:sp>
      <p:pic>
        <p:nvPicPr>
          <p:cNvPr id="36868" name="Picture 4" descr="http://www.afjv.com/press0606/060622_lego.gif">
            <a:extLst>
              <a:ext uri="{FF2B5EF4-FFF2-40B4-BE49-F238E27FC236}">
                <a16:creationId xmlns:a16="http://schemas.microsoft.com/office/drawing/2014/main" id="{C1663DA9-009B-D495-25BE-2D711DAD5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
            <a:ext cx="86201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4" name="Picture 8" descr="http://cache.lego.com/images/shop/prod/8547-0000-xx-12-1.jpg">
            <a:extLst>
              <a:ext uri="{FF2B5EF4-FFF2-40B4-BE49-F238E27FC236}">
                <a16:creationId xmlns:a16="http://schemas.microsoft.com/office/drawing/2014/main" id="{44B21012-A6A9-B58F-EB73-32D8AC3A9824}"/>
              </a:ext>
            </a:extLst>
          </p:cNvPr>
          <p:cNvPicPr>
            <a:picLocks noChangeAspect="1" noChangeArrowheads="1"/>
          </p:cNvPicPr>
          <p:nvPr/>
        </p:nvPicPr>
        <p:blipFill>
          <a:blip r:embed="rId3"/>
          <a:srcRect/>
          <a:stretch>
            <a:fillRect/>
          </a:stretch>
        </p:blipFill>
        <p:spPr bwMode="auto">
          <a:xfrm>
            <a:off x="533400" y="3886200"/>
            <a:ext cx="4000500" cy="250507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D8F41-6320-345A-3135-4FB118AD78AA}"/>
              </a:ext>
            </a:extLst>
          </p:cNvPr>
          <p:cNvSpPr>
            <a:spLocks noGrp="1"/>
          </p:cNvSpPr>
          <p:nvPr>
            <p:ph type="title"/>
          </p:nvPr>
        </p:nvSpPr>
        <p:spPr/>
        <p:txBody>
          <a:bodyPr/>
          <a:lstStyle/>
          <a:p>
            <a:pPr>
              <a:defRPr/>
            </a:pPr>
            <a:r>
              <a:rPr lang="en-ZA" dirty="0"/>
              <a:t>         Windows CE</a:t>
            </a:r>
          </a:p>
        </p:txBody>
      </p:sp>
      <p:sp>
        <p:nvSpPr>
          <p:cNvPr id="3" name="Content Placeholder 2">
            <a:extLst>
              <a:ext uri="{FF2B5EF4-FFF2-40B4-BE49-F238E27FC236}">
                <a16:creationId xmlns:a16="http://schemas.microsoft.com/office/drawing/2014/main" id="{8C8FE91C-F628-301D-ACBB-6F87BA4545C9}"/>
              </a:ext>
            </a:extLst>
          </p:cNvPr>
          <p:cNvSpPr>
            <a:spLocks noGrp="1"/>
          </p:cNvSpPr>
          <p:nvPr>
            <p:ph idx="1"/>
          </p:nvPr>
        </p:nvSpPr>
        <p:spPr/>
        <p:txBody>
          <a:bodyPr/>
          <a:lstStyle/>
          <a:p>
            <a:pPr>
              <a:defRPr/>
            </a:pPr>
            <a:r>
              <a:rPr lang="en-ZA" dirty="0"/>
              <a:t>Runs on Compact Framework</a:t>
            </a:r>
          </a:p>
        </p:txBody>
      </p:sp>
      <p:pic>
        <p:nvPicPr>
          <p:cNvPr id="86018" name="Picture 2" descr="http://dotnet.org.za/blogs/rudi/RoboHumV2.jpg">
            <a:extLst>
              <a:ext uri="{FF2B5EF4-FFF2-40B4-BE49-F238E27FC236}">
                <a16:creationId xmlns:a16="http://schemas.microsoft.com/office/drawing/2014/main" id="{A5496148-8A39-6844-AF26-43846CC4552C}"/>
              </a:ext>
            </a:extLst>
          </p:cNvPr>
          <p:cNvPicPr>
            <a:picLocks noChangeAspect="1" noChangeArrowheads="1"/>
          </p:cNvPicPr>
          <p:nvPr/>
        </p:nvPicPr>
        <p:blipFill>
          <a:blip r:embed="rId2"/>
          <a:srcRect/>
          <a:stretch>
            <a:fillRect/>
          </a:stretch>
        </p:blipFill>
        <p:spPr bwMode="auto">
          <a:xfrm>
            <a:off x="5257800" y="3425825"/>
            <a:ext cx="3505200" cy="2819400"/>
          </a:xfrm>
          <a:prstGeom prst="rect">
            <a:avLst/>
          </a:prstGeom>
          <a:ln>
            <a:noFill/>
          </a:ln>
          <a:effectLst>
            <a:outerShdw blurRad="292100" dist="139700" dir="2700000" algn="tl" rotWithShape="0">
              <a:srgbClr val="333333">
                <a:alpha val="65000"/>
              </a:srgbClr>
            </a:outerShdw>
          </a:effectLst>
        </p:spPr>
      </p:pic>
      <p:pic>
        <p:nvPicPr>
          <p:cNvPr id="37893" name="Picture 4" descr="Windows Embedded CE ">
            <a:extLst>
              <a:ext uri="{FF2B5EF4-FFF2-40B4-BE49-F238E27FC236}">
                <a16:creationId xmlns:a16="http://schemas.microsoft.com/office/drawing/2014/main" id="{6DD6DFB2-71D8-5A49-53FF-8F1927A04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76200"/>
            <a:ext cx="104775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86C82-7216-DDD1-0336-9CC450FAA6C5}"/>
              </a:ext>
            </a:extLst>
          </p:cNvPr>
          <p:cNvSpPr>
            <a:spLocks noGrp="1"/>
          </p:cNvSpPr>
          <p:nvPr>
            <p:ph type="title"/>
          </p:nvPr>
        </p:nvSpPr>
        <p:spPr/>
        <p:txBody>
          <a:bodyPr/>
          <a:lstStyle/>
          <a:p>
            <a:pPr>
              <a:defRPr/>
            </a:pPr>
            <a:r>
              <a:rPr lang="en-ZA" dirty="0" err="1"/>
              <a:t>RoboCup</a:t>
            </a:r>
            <a:endParaRPr lang="en-ZA" dirty="0"/>
          </a:p>
        </p:txBody>
      </p:sp>
      <p:sp>
        <p:nvSpPr>
          <p:cNvPr id="38915" name="AutoShape 2" descr="http://www.robocup2009.org/files/logo_farbe_klein_rgb.jpg">
            <a:extLst>
              <a:ext uri="{FF2B5EF4-FFF2-40B4-BE49-F238E27FC236}">
                <a16:creationId xmlns:a16="http://schemas.microsoft.com/office/drawing/2014/main" id="{18FBDD0E-DFD2-FFF5-AEE4-48A73F4F7FDE}"/>
              </a:ext>
            </a:extLst>
          </p:cNvPr>
          <p:cNvSpPr>
            <a:spLocks noChangeAspect="1" noChangeArrowheads="1"/>
          </p:cNvSpPr>
          <p:nvPr/>
        </p:nvSpPr>
        <p:spPr bwMode="auto">
          <a:xfrm>
            <a:off x="63500" y="-136525"/>
            <a:ext cx="7905750" cy="938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ZA" altLang="en-US"/>
          </a:p>
        </p:txBody>
      </p:sp>
      <p:sp>
        <p:nvSpPr>
          <p:cNvPr id="6" name="Rectangle 5">
            <a:extLst>
              <a:ext uri="{FF2B5EF4-FFF2-40B4-BE49-F238E27FC236}">
                <a16:creationId xmlns:a16="http://schemas.microsoft.com/office/drawing/2014/main" id="{9EAA4C22-DCDB-63A6-3333-823D46FE712E}"/>
              </a:ext>
            </a:extLst>
          </p:cNvPr>
          <p:cNvSpPr/>
          <p:nvPr/>
        </p:nvSpPr>
        <p:spPr bwMode="auto">
          <a:xfrm>
            <a:off x="5715000" y="304800"/>
            <a:ext cx="2133600" cy="2514600"/>
          </a:xfrm>
          <a:prstGeom prst="rect">
            <a:avLst/>
          </a:prstGeom>
          <a:solidFill>
            <a:schemeClr val="tx1"/>
          </a:solidFill>
          <a:ln>
            <a:headEnd type="none" w="med" len="med"/>
            <a:tailEnd type="none" w="med" len="med"/>
          </a:ln>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lIns="91436" tIns="45718" rIns="91436" bIns="45718" anchor="ctr"/>
          <a:lstStyle/>
          <a:p>
            <a:pPr algn="ctr" defTabSz="914099">
              <a:defRPr/>
            </a:pPr>
            <a:endParaRPr lang="en-ZA" sz="2300" dirty="0">
              <a:gradFill>
                <a:gsLst>
                  <a:gs pos="0">
                    <a:schemeClr val="bg1"/>
                  </a:gs>
                  <a:gs pos="100000">
                    <a:schemeClr val="bg1"/>
                  </a:gs>
                </a:gsLst>
                <a:lin ang="13500000" scaled="1"/>
              </a:gradFill>
              <a:latin typeface="Segoe UI" pitchFamily="34" charset="0"/>
            </a:endParaRPr>
          </a:p>
        </p:txBody>
      </p:sp>
      <p:pic>
        <p:nvPicPr>
          <p:cNvPr id="38919" name="Content Placeholder 4" descr="logo_farbe_klein_rgb.jpg">
            <a:extLst>
              <a:ext uri="{FF2B5EF4-FFF2-40B4-BE49-F238E27FC236}">
                <a16:creationId xmlns:a16="http://schemas.microsoft.com/office/drawing/2014/main" id="{B5AE67C2-F585-E651-89D2-51DFA12BC31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91200" y="381000"/>
            <a:ext cx="2000250" cy="2371725"/>
          </a:xfrm>
        </p:spPr>
      </p:pic>
      <p:pic>
        <p:nvPicPr>
          <p:cNvPr id="38920" name="Picture 4" descr="nao_soccer.jpg">
            <a:extLst>
              <a:ext uri="{FF2B5EF4-FFF2-40B4-BE49-F238E27FC236}">
                <a16:creationId xmlns:a16="http://schemas.microsoft.com/office/drawing/2014/main" id="{409F5210-6FEB-917E-91B9-CD48D53849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971800"/>
            <a:ext cx="4724400"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5">
            <a:extLst>
              <a:ext uri="{FF2B5EF4-FFF2-40B4-BE49-F238E27FC236}">
                <a16:creationId xmlns:a16="http://schemas.microsoft.com/office/drawing/2014/main" id="{DB5D5AC4-D6D8-9724-2DE6-311D0133CE49}"/>
              </a:ext>
            </a:extLst>
          </p:cNvPr>
          <p:cNvSpPr txBox="1">
            <a:spLocks/>
          </p:cNvSpPr>
          <p:nvPr/>
        </p:nvSpPr>
        <p:spPr>
          <a:xfrm>
            <a:off x="439781" y="1255866"/>
            <a:ext cx="8229600" cy="4525963"/>
          </a:xfrm>
          <a:prstGeom prst="rect">
            <a:avLst/>
          </a:prstGeom>
        </p:spPr>
        <p:txBody>
          <a:bodyPr/>
          <a:lstStyle/>
          <a:p>
            <a:pPr marL="398463" indent="-398463" defTabSz="914400" fontAlgn="auto">
              <a:spcBef>
                <a:spcPts val="0"/>
              </a:spcBef>
              <a:spcAft>
                <a:spcPts val="600"/>
              </a:spcAft>
              <a:buClr>
                <a:srgbClr val="FF5B00"/>
              </a:buClr>
              <a:buSzPct val="65000"/>
              <a:buFont typeface="Wingdings 3" pitchFamily="18" charset="2"/>
              <a:buChar char=""/>
              <a:defRPr/>
            </a:pPr>
            <a:r>
              <a:rPr lang="en-ZA" sz="2800" dirty="0" err="1">
                <a:gradFill>
                  <a:gsLst>
                    <a:gs pos="0">
                      <a:schemeClr val="bg1"/>
                    </a:gs>
                    <a:gs pos="100000">
                      <a:schemeClr val="bg1"/>
                    </a:gs>
                  </a:gsLst>
                  <a:lin ang="13500000" scaled="1"/>
                </a:gradFill>
                <a:latin typeface="Segoe" pitchFamily="34" charset="0"/>
                <a:cs typeface="+mn-cs"/>
              </a:rPr>
              <a:t>RoboCup</a:t>
            </a:r>
            <a:r>
              <a:rPr lang="en-ZA" sz="2800" dirty="0">
                <a:gradFill>
                  <a:gsLst>
                    <a:gs pos="0">
                      <a:schemeClr val="bg1"/>
                    </a:gs>
                    <a:gs pos="100000">
                      <a:schemeClr val="bg1"/>
                    </a:gs>
                  </a:gsLst>
                  <a:lin ang="13500000" scaled="1"/>
                </a:gradFill>
                <a:latin typeface="Segoe" pitchFamily="34" charset="0"/>
                <a:cs typeface="+mn-cs"/>
              </a:rPr>
              <a:t> Rescue</a:t>
            </a:r>
          </a:p>
          <a:p>
            <a:pPr marL="398463" indent="-398463" defTabSz="914400" fontAlgn="auto">
              <a:spcBef>
                <a:spcPts val="0"/>
              </a:spcBef>
              <a:spcAft>
                <a:spcPts val="600"/>
              </a:spcAft>
              <a:buClr>
                <a:srgbClr val="FF5B00"/>
              </a:buClr>
              <a:buSzPct val="65000"/>
              <a:buFont typeface="Wingdings 3" pitchFamily="18" charset="2"/>
              <a:buChar char=""/>
              <a:defRPr/>
            </a:pPr>
            <a:r>
              <a:rPr lang="en-ZA" sz="2800" dirty="0" err="1">
                <a:gradFill>
                  <a:gsLst>
                    <a:gs pos="0">
                      <a:schemeClr val="bg1"/>
                    </a:gs>
                    <a:gs pos="100000">
                      <a:schemeClr val="bg1"/>
                    </a:gs>
                  </a:gsLst>
                  <a:lin ang="13500000" scaled="1"/>
                </a:gradFill>
                <a:latin typeface="Segoe" pitchFamily="34" charset="0"/>
                <a:cs typeface="+mn-cs"/>
              </a:rPr>
              <a:t>RoboCup</a:t>
            </a:r>
            <a:r>
              <a:rPr lang="en-ZA" sz="2800" dirty="0">
                <a:gradFill>
                  <a:gsLst>
                    <a:gs pos="0">
                      <a:schemeClr val="bg1"/>
                    </a:gs>
                    <a:gs pos="100000">
                      <a:schemeClr val="bg1"/>
                    </a:gs>
                  </a:gsLst>
                  <a:lin ang="13500000" scaled="1"/>
                </a:gradFill>
                <a:latin typeface="Segoe" pitchFamily="34" charset="0"/>
                <a:cs typeface="+mn-cs"/>
              </a:rPr>
              <a:t> Soccer</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6">
            <a:extLst>
              <a:ext uri="{FF2B5EF4-FFF2-40B4-BE49-F238E27FC236}">
                <a16:creationId xmlns:a16="http://schemas.microsoft.com/office/drawing/2014/main" id="{ECED0010-A3F3-0B16-B7B8-7EE4016BE515}"/>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Lst>
        </p:spPr>
        <p:txBody>
          <a:bodyPr wrap="square" numCol="1" anchorCtr="0" compatLnSpc="1">
            <a:prstTxWarp prst="textNoShape">
              <a:avLst/>
            </a:prstTxWarp>
          </a:bodyPr>
          <a:lstStyle/>
          <a:p>
            <a:pPr eaLnBrk="1" hangingPunct="1"/>
            <a:r>
              <a:rPr lang="en-GB" altLang="en-US">
                <a:solidFill>
                  <a:schemeClr val="bg2"/>
                </a:solidFill>
                <a:latin typeface="Segoe Semibold"/>
              </a:rPr>
              <a:t>MRDS 2008 Licensing</a:t>
            </a:r>
          </a:p>
        </p:txBody>
      </p:sp>
      <p:graphicFrame>
        <p:nvGraphicFramePr>
          <p:cNvPr id="9" name="Content Placeholder 8">
            <a:extLst>
              <a:ext uri="{FF2B5EF4-FFF2-40B4-BE49-F238E27FC236}">
                <a16:creationId xmlns:a16="http://schemas.microsoft.com/office/drawing/2014/main" id="{ADD4770B-E8E9-4A6B-539B-8BD563837D66}"/>
              </a:ext>
            </a:extLst>
          </p:cNvPr>
          <p:cNvGraphicFramePr>
            <a:graphicFrameLocks noGrp="1"/>
          </p:cNvGraphicFramePr>
          <p:nvPr>
            <p:ph idx="1"/>
          </p:nvPr>
        </p:nvGraphicFramePr>
        <p:xfrm>
          <a:off x="439738" y="1255713"/>
          <a:ext cx="8229600" cy="1651000"/>
        </p:xfrm>
        <a:graphic>
          <a:graphicData uri="http://schemas.openxmlformats.org/drawingml/2006/table">
            <a:tbl>
              <a:tblPr bandRow="1">
                <a:tableStyleId>{AF606853-7671-496A-8E4F-DF71F8EC918B}</a:tableStyleId>
              </a:tblPr>
              <a:tblGrid>
                <a:gridCol w="2208197">
                  <a:extLst>
                    <a:ext uri="{9D8B030D-6E8A-4147-A177-3AD203B41FA5}">
                      <a16:colId xmlns:a16="http://schemas.microsoft.com/office/drawing/2014/main" val="20000"/>
                    </a:ext>
                  </a:extLst>
                </a:gridCol>
                <a:gridCol w="6021403">
                  <a:extLst>
                    <a:ext uri="{9D8B030D-6E8A-4147-A177-3AD203B41FA5}">
                      <a16:colId xmlns:a16="http://schemas.microsoft.com/office/drawing/2014/main" val="20001"/>
                    </a:ext>
                  </a:extLst>
                </a:gridCol>
              </a:tblGrid>
              <a:tr h="370840">
                <a:tc>
                  <a:txBody>
                    <a:bodyPr/>
                    <a:lstStyle/>
                    <a:p>
                      <a:r>
                        <a:rPr lang="en-GB" dirty="0"/>
                        <a:t>Academic Edition</a:t>
                      </a:r>
                    </a:p>
                  </a:txBody>
                  <a:tcPr marL="100706" marR="100706"/>
                </a:tc>
                <a:tc>
                  <a:txBody>
                    <a:bodyPr/>
                    <a:lstStyle/>
                    <a:p>
                      <a:r>
                        <a:rPr lang="en-GB" baseline="0" dirty="0"/>
                        <a:t>Researchers and Students. Free unlimited runtime distribution. </a:t>
                      </a:r>
                      <a:r>
                        <a:rPr lang="en-GB" dirty="0"/>
                        <a:t>Via</a:t>
                      </a:r>
                      <a:r>
                        <a:rPr lang="en-GB" baseline="0" dirty="0"/>
                        <a:t> Academic Portal. </a:t>
                      </a:r>
                      <a:endParaRPr lang="en-GB" dirty="0"/>
                    </a:p>
                  </a:txBody>
                  <a:tcPr marL="100706" marR="100706"/>
                </a:tc>
                <a:extLst>
                  <a:ext uri="{0D108BD9-81ED-4DB2-BD59-A6C34878D82A}">
                    <a16:rowId xmlns:a16="http://schemas.microsoft.com/office/drawing/2014/main" val="10000"/>
                  </a:ext>
                </a:extLst>
              </a:tr>
              <a:tr h="370840">
                <a:tc>
                  <a:txBody>
                    <a:bodyPr/>
                    <a:lstStyle/>
                    <a:p>
                      <a:r>
                        <a:rPr lang="en-GB" dirty="0"/>
                        <a:t>Standard Edition</a:t>
                      </a:r>
                      <a:endParaRPr lang="en-GB" dirty="0">
                        <a:solidFill>
                          <a:schemeClr val="bg1"/>
                        </a:solidFill>
                      </a:endParaRPr>
                    </a:p>
                  </a:txBody>
                  <a:tcPr marL="100706" marR="100706"/>
                </a:tc>
                <a:tc>
                  <a:txBody>
                    <a:bodyPr/>
                    <a:lstStyle/>
                    <a:p>
                      <a:r>
                        <a:rPr lang="en-GB" dirty="0"/>
                        <a:t>Professional Developers.</a:t>
                      </a:r>
                      <a:r>
                        <a:rPr lang="en-GB" baseline="0" dirty="0"/>
                        <a:t> Free unlimited runtime distribution $499</a:t>
                      </a:r>
                      <a:endParaRPr lang="en-GB" dirty="0">
                        <a:solidFill>
                          <a:schemeClr val="bg1"/>
                        </a:solidFill>
                      </a:endParaRPr>
                    </a:p>
                  </a:txBody>
                  <a:tcPr marL="100706" marR="100706"/>
                </a:tc>
                <a:extLst>
                  <a:ext uri="{0D108BD9-81ED-4DB2-BD59-A6C34878D82A}">
                    <a16:rowId xmlns:a16="http://schemas.microsoft.com/office/drawing/2014/main" val="10001"/>
                  </a:ext>
                </a:extLst>
              </a:tr>
              <a:tr h="370840">
                <a:tc>
                  <a:txBody>
                    <a:bodyPr/>
                    <a:lstStyle/>
                    <a:p>
                      <a:r>
                        <a:rPr lang="en-GB" dirty="0"/>
                        <a:t>Express Edition</a:t>
                      </a:r>
                      <a:endParaRPr lang="en-GB" dirty="0">
                        <a:solidFill>
                          <a:schemeClr val="bg1"/>
                        </a:solidFill>
                      </a:endParaRPr>
                    </a:p>
                  </a:txBody>
                  <a:tcPr marL="100706" marR="100706"/>
                </a:tc>
                <a:tc>
                  <a:txBody>
                    <a:bodyPr/>
                    <a:lstStyle/>
                    <a:p>
                      <a:r>
                        <a:rPr lang="en-GB" dirty="0"/>
                        <a:t>Hobbyists.</a:t>
                      </a:r>
                      <a:r>
                        <a:rPr lang="en-GB" baseline="0" dirty="0"/>
                        <a:t> Not permitted to distribute runtime $Free</a:t>
                      </a:r>
                      <a:endParaRPr lang="en-GB" dirty="0">
                        <a:solidFill>
                          <a:schemeClr val="bg1"/>
                        </a:solidFill>
                      </a:endParaRPr>
                    </a:p>
                  </a:txBody>
                  <a:tcPr marL="100706" marR="100706"/>
                </a:tc>
                <a:extLst>
                  <a:ext uri="{0D108BD9-81ED-4DB2-BD59-A6C34878D82A}">
                    <a16:rowId xmlns:a16="http://schemas.microsoft.com/office/drawing/2014/main" val="10002"/>
                  </a:ext>
                </a:extLst>
              </a:tr>
            </a:tbl>
          </a:graphicData>
        </a:graphic>
      </p:graphicFrame>
      <p:sp>
        <p:nvSpPr>
          <p:cNvPr id="39946" name="TextBox 9">
            <a:extLst>
              <a:ext uri="{FF2B5EF4-FFF2-40B4-BE49-F238E27FC236}">
                <a16:creationId xmlns:a16="http://schemas.microsoft.com/office/drawing/2014/main" id="{8BB99170-681D-6F5C-5825-7E48589D6C42}"/>
              </a:ext>
            </a:extLst>
          </p:cNvPr>
          <p:cNvSpPr txBox="1">
            <a:spLocks noChangeArrowheads="1"/>
          </p:cNvSpPr>
          <p:nvPr/>
        </p:nvSpPr>
        <p:spPr bwMode="auto">
          <a:xfrm>
            <a:off x="1295400" y="5410200"/>
            <a:ext cx="7315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GB" altLang="en-US" sz="2400">
                <a:solidFill>
                  <a:schemeClr val="bg2"/>
                </a:solidFill>
                <a:latin typeface="Calibri" panose="020F0502020204030204" pitchFamily="34" charset="0"/>
              </a:rPr>
              <a:t>More information at http://microsoft.com/robotics</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0962" name="Picture 4" descr="CoroBot">
            <a:extLst>
              <a:ext uri="{FF2B5EF4-FFF2-40B4-BE49-F238E27FC236}">
                <a16:creationId xmlns:a16="http://schemas.microsoft.com/office/drawing/2014/main" id="{78647340-823D-D36B-EC43-EF8686B40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2286000"/>
            <a:ext cx="20955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AutoShape 6" descr="Robosoft">
            <a:extLst>
              <a:ext uri="{FF2B5EF4-FFF2-40B4-BE49-F238E27FC236}">
                <a16:creationId xmlns:a16="http://schemas.microsoft.com/office/drawing/2014/main" id="{EF499369-E145-1D08-1DBC-340AE5BC09CA}"/>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ZA" altLang="en-US"/>
          </a:p>
        </p:txBody>
      </p:sp>
      <p:sp>
        <p:nvSpPr>
          <p:cNvPr id="7" name="Rectangle 6">
            <a:extLst>
              <a:ext uri="{FF2B5EF4-FFF2-40B4-BE49-F238E27FC236}">
                <a16:creationId xmlns:a16="http://schemas.microsoft.com/office/drawing/2014/main" id="{F19CC506-F55A-5AB6-365B-A561CC1CD72D}"/>
              </a:ext>
            </a:extLst>
          </p:cNvPr>
          <p:cNvSpPr/>
          <p:nvPr/>
        </p:nvSpPr>
        <p:spPr>
          <a:xfrm>
            <a:off x="3124200" y="4724400"/>
            <a:ext cx="4572000" cy="1538288"/>
          </a:xfrm>
          <a:prstGeom prst="rect">
            <a:avLst/>
          </a:prstGeom>
        </p:spPr>
        <p:txBody>
          <a:bodyPr>
            <a:spAutoFit/>
          </a:bodyPr>
          <a:lstStyle/>
          <a:p>
            <a:pPr algn="ctr">
              <a:defRPr/>
            </a:pPr>
            <a:r>
              <a:rPr lang="en-ZA" i="1" dirty="0">
                <a:solidFill>
                  <a:schemeClr val="bg1">
                    <a:lumMod val="60000"/>
                    <a:lumOff val="40000"/>
                  </a:schemeClr>
                </a:solidFill>
              </a:rPr>
              <a:t>"Using CCR and DSS our developers created a </a:t>
            </a:r>
            <a:r>
              <a:rPr lang="en-ZA" sz="2000" b="1" i="1" dirty="0">
                <a:solidFill>
                  <a:schemeClr val="bg1">
                    <a:lumMod val="60000"/>
                    <a:lumOff val="40000"/>
                  </a:schemeClr>
                </a:solidFill>
              </a:rPr>
              <a:t>complex</a:t>
            </a:r>
            <a:r>
              <a:rPr lang="en-ZA" i="1" dirty="0">
                <a:solidFill>
                  <a:schemeClr val="bg1">
                    <a:lumMod val="60000"/>
                    <a:lumOff val="40000"/>
                  </a:schemeClr>
                </a:solidFill>
              </a:rPr>
              <a:t> robotics application in just </a:t>
            </a:r>
            <a:r>
              <a:rPr lang="en-ZA" sz="2000" b="1" i="1" dirty="0">
                <a:solidFill>
                  <a:schemeClr val="bg1">
                    <a:lumMod val="60000"/>
                    <a:lumOff val="40000"/>
                  </a:schemeClr>
                </a:solidFill>
              </a:rPr>
              <a:t>two</a:t>
            </a:r>
            <a:r>
              <a:rPr lang="en-ZA" i="1" dirty="0">
                <a:solidFill>
                  <a:schemeClr val="bg1">
                    <a:lumMod val="60000"/>
                    <a:lumOff val="40000"/>
                  </a:schemeClr>
                </a:solidFill>
              </a:rPr>
              <a:t> months. Using our old development tools that project would have required at least one year."</a:t>
            </a:r>
          </a:p>
        </p:txBody>
      </p:sp>
      <p:sp>
        <p:nvSpPr>
          <p:cNvPr id="8" name="Rectangle 7">
            <a:extLst>
              <a:ext uri="{FF2B5EF4-FFF2-40B4-BE49-F238E27FC236}">
                <a16:creationId xmlns:a16="http://schemas.microsoft.com/office/drawing/2014/main" id="{E48F33EF-F847-7B5E-01A5-2292526A6D90}"/>
              </a:ext>
            </a:extLst>
          </p:cNvPr>
          <p:cNvSpPr/>
          <p:nvPr/>
        </p:nvSpPr>
        <p:spPr>
          <a:xfrm>
            <a:off x="533400" y="457200"/>
            <a:ext cx="4572000" cy="1784350"/>
          </a:xfrm>
          <a:prstGeom prst="rect">
            <a:avLst/>
          </a:prstGeom>
        </p:spPr>
        <p:txBody>
          <a:bodyPr>
            <a:spAutoFit/>
          </a:bodyPr>
          <a:lstStyle/>
          <a:p>
            <a:pPr algn="ctr">
              <a:defRPr/>
            </a:pPr>
            <a:r>
              <a:rPr lang="en-ZA" i="1" dirty="0">
                <a:solidFill>
                  <a:schemeClr val="bg1">
                    <a:lumMod val="60000"/>
                    <a:lumOff val="40000"/>
                  </a:schemeClr>
                </a:solidFill>
              </a:rPr>
              <a:t>"Students really appreciate the Visual </a:t>
            </a:r>
            <a:r>
              <a:rPr lang="en-ZA" sz="2000" b="1" i="1" dirty="0">
                <a:solidFill>
                  <a:schemeClr val="bg1">
                    <a:lumMod val="60000"/>
                    <a:lumOff val="40000"/>
                  </a:schemeClr>
                </a:solidFill>
              </a:rPr>
              <a:t>Simulation</a:t>
            </a:r>
            <a:r>
              <a:rPr lang="en-ZA" i="1" dirty="0">
                <a:solidFill>
                  <a:schemeClr val="bg1">
                    <a:lumMod val="60000"/>
                    <a:lumOff val="40000"/>
                  </a:schemeClr>
                </a:solidFill>
              </a:rPr>
              <a:t> Environment that enables them to go home, work on their algorithms, create different prototypes, and then run them on the robot in the lab the next morning."</a:t>
            </a:r>
          </a:p>
        </p:txBody>
      </p:sp>
      <p:sp>
        <p:nvSpPr>
          <p:cNvPr id="40966" name="AutoShape 8" descr="Robosoft">
            <a:extLst>
              <a:ext uri="{FF2B5EF4-FFF2-40B4-BE49-F238E27FC236}">
                <a16:creationId xmlns:a16="http://schemas.microsoft.com/office/drawing/2014/main" id="{ACC559FE-B992-093B-CCDC-FAD951D71F31}"/>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ZA" altLang="en-US"/>
          </a:p>
        </p:txBody>
      </p:sp>
      <p:pic>
        <p:nvPicPr>
          <p:cNvPr id="40967" name="Picture 10" descr="Explorer">
            <a:extLst>
              <a:ext uri="{FF2B5EF4-FFF2-40B4-BE49-F238E27FC236}">
                <a16:creationId xmlns:a16="http://schemas.microsoft.com/office/drawing/2014/main" id="{6E323931-81EA-99BF-2168-C314EA72E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953000"/>
            <a:ext cx="17145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8" name="Picture 12" descr="155">
            <a:hlinkClick r:id="rId4" tooltip="155"/>
            <a:extLst>
              <a:ext uri="{FF2B5EF4-FFF2-40B4-BE49-F238E27FC236}">
                <a16:creationId xmlns:a16="http://schemas.microsoft.com/office/drawing/2014/main" id="{950664B5-E3B1-2A36-6A0A-761BB82C6C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60960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9" name="Picture 14" descr="http://farm3.static.flickr.com/2268/2125174739_b0fb1fb789.jpg?v=0">
            <a:extLst>
              <a:ext uri="{FF2B5EF4-FFF2-40B4-BE49-F238E27FC236}">
                <a16:creationId xmlns:a16="http://schemas.microsoft.com/office/drawing/2014/main" id="{021C8A17-EE17-6087-247B-C0F62C15A3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800" y="3200400"/>
            <a:ext cx="1905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0" name="Picture 16" descr="http://farm2.static.flickr.com/1232/577265124_2b593d26af.jpg?v=0">
            <a:extLst>
              <a:ext uri="{FF2B5EF4-FFF2-40B4-BE49-F238E27FC236}">
                <a16:creationId xmlns:a16="http://schemas.microsoft.com/office/drawing/2014/main" id="{94B0DDF4-D342-B223-A6F5-3601341E4A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2590800"/>
            <a:ext cx="2133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23BFA-3A46-D8EE-39BE-0750D4F9EE35}"/>
              </a:ext>
            </a:extLst>
          </p:cNvPr>
          <p:cNvSpPr>
            <a:spLocks noGrp="1"/>
          </p:cNvSpPr>
          <p:nvPr>
            <p:ph type="title"/>
          </p:nvPr>
        </p:nvSpPr>
        <p:spPr/>
        <p:txBody>
          <a:bodyPr/>
          <a:lstStyle/>
          <a:p>
            <a:pPr>
              <a:defRPr/>
            </a:pPr>
            <a:r>
              <a:rPr lang="en-ZA" dirty="0"/>
              <a:t>The Future?</a:t>
            </a:r>
          </a:p>
        </p:txBody>
      </p:sp>
      <p:sp>
        <p:nvSpPr>
          <p:cNvPr id="3" name="Content Placeholder 2">
            <a:extLst>
              <a:ext uri="{FF2B5EF4-FFF2-40B4-BE49-F238E27FC236}">
                <a16:creationId xmlns:a16="http://schemas.microsoft.com/office/drawing/2014/main" id="{3B6D29AE-B63F-B28B-2265-8AE893A5FE85}"/>
              </a:ext>
            </a:extLst>
          </p:cNvPr>
          <p:cNvSpPr>
            <a:spLocks noGrp="1"/>
          </p:cNvSpPr>
          <p:nvPr>
            <p:ph idx="1"/>
          </p:nvPr>
        </p:nvSpPr>
        <p:spPr/>
        <p:txBody>
          <a:bodyPr/>
          <a:lstStyle/>
          <a:p>
            <a:pPr>
              <a:buFont typeface="Wingdings 3" panose="05040102010807070707" pitchFamily="18" charset="2"/>
              <a:buNone/>
              <a:defRPr/>
            </a:pPr>
            <a:r>
              <a:rPr lang="en-ZA" i="1" dirty="0"/>
              <a:t>“A </a:t>
            </a:r>
            <a:r>
              <a:rPr lang="en-ZA" b="1" i="1" dirty="0"/>
              <a:t>driverless car</a:t>
            </a:r>
            <a:r>
              <a:rPr lang="en-ZA" i="1" dirty="0"/>
              <a:t> is an autonomous vehicle that can drive itself from one point to another without assistance from a driver.”</a:t>
            </a:r>
          </a:p>
          <a:p>
            <a:pPr>
              <a:buFont typeface="Wingdings 3" panose="05040102010807070707" pitchFamily="18" charset="2"/>
              <a:buNone/>
              <a:defRPr/>
            </a:pPr>
            <a:endParaRPr lang="en-ZA" i="1" dirty="0"/>
          </a:p>
          <a:p>
            <a:pPr>
              <a:defRPr/>
            </a:pPr>
            <a:r>
              <a:rPr lang="en-ZA" dirty="0"/>
              <a:t>DARPA Grand Challenge</a:t>
            </a:r>
          </a:p>
          <a:p>
            <a:pPr>
              <a:defRPr/>
            </a:pPr>
            <a:r>
              <a:rPr lang="en-ZA" dirty="0" err="1"/>
              <a:t>RoboChamps</a:t>
            </a:r>
            <a:r>
              <a:rPr lang="en-ZA" dirty="0"/>
              <a:t> Urban Challenge</a:t>
            </a:r>
          </a:p>
        </p:txBody>
      </p:sp>
      <p:pic>
        <p:nvPicPr>
          <p:cNvPr id="41988" name="Picture 14">
            <a:extLst>
              <a:ext uri="{FF2B5EF4-FFF2-40B4-BE49-F238E27FC236}">
                <a16:creationId xmlns:a16="http://schemas.microsoft.com/office/drawing/2014/main" id="{9F78D4A8-1D9F-98B7-C2B7-DC751B15BB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52975"/>
            <a:ext cx="9144000"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9" name="Rectangle 3">
            <a:extLst>
              <a:ext uri="{FF2B5EF4-FFF2-40B4-BE49-F238E27FC236}">
                <a16:creationId xmlns:a16="http://schemas.microsoft.com/office/drawing/2014/main" id="{A42EB076-D974-6071-4DF5-109F33C9239C}"/>
              </a:ext>
            </a:extLst>
          </p:cNvPr>
          <p:cNvSpPr>
            <a:spLocks noGrp="1" noChangeArrowheads="1"/>
          </p:cNvSpPr>
          <p:nvPr>
            <p:ph idx="1"/>
          </p:nvPr>
        </p:nvSpPr>
        <p:spPr>
          <a:xfrm>
            <a:off x="439781" y="1255866"/>
            <a:ext cx="8229600" cy="4525963"/>
          </a:xfrm>
        </p:spPr>
        <p:txBody>
          <a:bodyPr/>
          <a:lstStyle/>
          <a:p>
            <a:pPr lvl="1" defTabSz="914363" eaLnBrk="1" fontAlgn="auto" hangingPunct="1">
              <a:spcBef>
                <a:spcPts val="0"/>
              </a:spcBef>
              <a:spcAft>
                <a:spcPts val="0"/>
              </a:spcAft>
              <a:defRPr/>
            </a:pPr>
            <a:r>
              <a:rPr lang="en-US" b="1" dirty="0"/>
              <a:t>Reusable components</a:t>
            </a:r>
            <a:r>
              <a:rPr lang="en-US" dirty="0"/>
              <a:t>: Introduces a paradigm that facilitates reuse</a:t>
            </a:r>
          </a:p>
          <a:p>
            <a:pPr lvl="1" defTabSz="914363" eaLnBrk="1" fontAlgn="auto" hangingPunct="1">
              <a:spcBef>
                <a:spcPts val="0"/>
              </a:spcBef>
              <a:spcAft>
                <a:spcPts val="0"/>
              </a:spcAft>
              <a:defRPr/>
            </a:pPr>
            <a:r>
              <a:rPr lang="en-US" b="1" dirty="0"/>
              <a:t>Standardization</a:t>
            </a:r>
            <a:r>
              <a:rPr lang="en-US" dirty="0"/>
              <a:t>: Introduces a hardware abstraction paradigm</a:t>
            </a:r>
          </a:p>
          <a:p>
            <a:pPr lvl="1" defTabSz="914363" eaLnBrk="1" fontAlgn="auto" hangingPunct="1">
              <a:spcBef>
                <a:spcPts val="0"/>
              </a:spcBef>
              <a:spcAft>
                <a:spcPts val="0"/>
              </a:spcAft>
              <a:defRPr/>
            </a:pPr>
            <a:r>
              <a:rPr lang="en-US" b="1" dirty="0"/>
              <a:t>Concurrency and distributed computing</a:t>
            </a:r>
            <a:r>
              <a:rPr lang="en-US" dirty="0"/>
              <a:t>: Introduces CCR and DSS to greatly simplify these tasks</a:t>
            </a:r>
          </a:p>
          <a:p>
            <a:pPr lvl="1" defTabSz="914363" eaLnBrk="1" fontAlgn="auto" hangingPunct="1">
              <a:spcBef>
                <a:spcPts val="0"/>
              </a:spcBef>
              <a:spcAft>
                <a:spcPts val="0"/>
              </a:spcAft>
              <a:defRPr/>
            </a:pPr>
            <a:r>
              <a:rPr lang="en-US" b="1" dirty="0"/>
              <a:t>Simulation</a:t>
            </a:r>
            <a:r>
              <a:rPr lang="en-US" dirty="0"/>
              <a:t>: Introduces a high-fidelity, extensible virtual world</a:t>
            </a:r>
          </a:p>
          <a:p>
            <a:pPr lvl="1" defTabSz="914363" eaLnBrk="1" fontAlgn="auto" hangingPunct="1">
              <a:spcBef>
                <a:spcPts val="0"/>
              </a:spcBef>
              <a:spcAft>
                <a:spcPts val="0"/>
              </a:spcAft>
              <a:defRPr/>
            </a:pPr>
            <a:r>
              <a:rPr lang="en-US" b="1" dirty="0"/>
              <a:t>Barrier to Entry</a:t>
            </a:r>
            <a:r>
              <a:rPr lang="en-US" dirty="0"/>
              <a:t>: Introduces a Visual Programming Language to make the advanced features more accessible to newcomers.</a:t>
            </a:r>
          </a:p>
        </p:txBody>
      </p:sp>
      <p:sp>
        <p:nvSpPr>
          <p:cNvPr id="6" name="Title 1">
            <a:extLst>
              <a:ext uri="{FF2B5EF4-FFF2-40B4-BE49-F238E27FC236}">
                <a16:creationId xmlns:a16="http://schemas.microsoft.com/office/drawing/2014/main" id="{59FEBB47-7A50-A9B3-5266-7044D5025D05}"/>
              </a:ext>
            </a:extLst>
          </p:cNvPr>
          <p:cNvSpPr>
            <a:spLocks noGrp="1"/>
          </p:cNvSpPr>
          <p:nvPr>
            <p:ph type="title"/>
          </p:nvPr>
        </p:nvSpPr>
        <p:spPr>
          <a:xfrm>
            <a:off x="439780" y="298266"/>
            <a:ext cx="8704220" cy="609600"/>
          </a:xfrm>
        </p:spPr>
        <p:txBody>
          <a:bodyPr/>
          <a:lstStyle/>
          <a:p>
            <a:pPr defTabSz="914363" eaLnBrk="1" fontAlgn="auto" hangingPunct="1">
              <a:spcAft>
                <a:spcPts val="0"/>
              </a:spcAft>
              <a:defRPr/>
            </a:pPr>
            <a:r>
              <a:rPr dirty="0"/>
              <a:t>Microsoft</a:t>
            </a:r>
            <a:r>
              <a:rPr sz="3600" dirty="0"/>
              <a:t> Robotics Developer Studio 2008</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7" name="Rectangle 21">
            <a:extLst>
              <a:ext uri="{FF2B5EF4-FFF2-40B4-BE49-F238E27FC236}">
                <a16:creationId xmlns:a16="http://schemas.microsoft.com/office/drawing/2014/main" id="{937EBD93-3D71-1F6B-A257-625152539D04}"/>
              </a:ext>
            </a:extLst>
          </p:cNvPr>
          <p:cNvSpPr>
            <a:spLocks noGrp="1" noChangeArrowheads="1"/>
          </p:cNvSpPr>
          <p:nvPr>
            <p:ph type="title"/>
          </p:nvPr>
        </p:nvSpPr>
        <p:spPr/>
        <p:txBody>
          <a:bodyPr>
            <a:normAutofit fontScale="90000"/>
          </a:bodyPr>
          <a:lstStyle/>
          <a:p>
            <a:pPr eaLnBrk="1" fontAlgn="auto" hangingPunct="1">
              <a:spcAft>
                <a:spcPts val="0"/>
              </a:spcAft>
              <a:defRPr/>
            </a:pPr>
            <a:r>
              <a:rPr lang="en-AU" sz="3600" dirty="0">
                <a:solidFill>
                  <a:schemeClr val="bg2"/>
                </a:solidFill>
              </a:rPr>
              <a:t>Summary</a:t>
            </a:r>
            <a:br>
              <a:rPr lang="en-US" sz="3600" dirty="0">
                <a:solidFill>
                  <a:schemeClr val="bg2"/>
                </a:solidFill>
              </a:rPr>
            </a:br>
            <a:endParaRPr lang="en-AU" sz="3600" dirty="0">
              <a:solidFill>
                <a:schemeClr val="bg2"/>
              </a:solidFill>
            </a:endParaRPr>
          </a:p>
        </p:txBody>
      </p:sp>
      <p:sp>
        <p:nvSpPr>
          <p:cNvPr id="43011" name="Content Placeholder 3">
            <a:extLst>
              <a:ext uri="{FF2B5EF4-FFF2-40B4-BE49-F238E27FC236}">
                <a16:creationId xmlns:a16="http://schemas.microsoft.com/office/drawing/2014/main" id="{96FEECEA-747E-436F-AFB4-24439185F2EC}"/>
              </a:ext>
            </a:extLst>
          </p:cNvPr>
          <p:cNvSpPr>
            <a:spLocks noGrp="1"/>
          </p:cNvSpPr>
          <p:nvPr>
            <p:ph idx="1"/>
          </p:nvPr>
        </p:nvSpPr>
        <p:spPr bwMode="auto">
          <a:noFill/>
          <a:extLst>
            <a:ext uri="{909E8E84-426E-40DD-AFC4-6F175D3DCCD1}">
              <a14:hiddenFill xmlns:a14="http://schemas.microsoft.com/office/drawing/2010/main">
                <a:solidFill>
                  <a:srgbClr val="FFFFFF"/>
                </a:solidFill>
              </a14:hiddenFill>
            </a:ext>
          </a:extLst>
        </p:spPr>
        <p:txBody>
          <a:bodyPr wrap="square" numCol="1" anchor="t" anchorCtr="0" compatLnSpc="1">
            <a:prstTxWarp prst="textNoShape">
              <a:avLst/>
            </a:prstTxWarp>
          </a:bodyPr>
          <a:lstStyle/>
          <a:p>
            <a:pPr lvl="1" eaLnBrk="1" hangingPunct="1"/>
            <a:r>
              <a:rPr lang="en-US" altLang="en-US">
                <a:solidFill>
                  <a:schemeClr val="bg2"/>
                </a:solidFill>
                <a:latin typeface="Segoe"/>
              </a:rPr>
              <a:t>Simpler concurrency and distributed computing</a:t>
            </a:r>
          </a:p>
          <a:p>
            <a:pPr lvl="1" eaLnBrk="1" hangingPunct="1"/>
            <a:r>
              <a:rPr lang="en-US" altLang="en-US">
                <a:solidFill>
                  <a:schemeClr val="bg2"/>
                </a:solidFill>
                <a:latin typeface="Segoe"/>
              </a:rPr>
              <a:t>Reusable components and standardization</a:t>
            </a:r>
          </a:p>
          <a:p>
            <a:pPr lvl="1" eaLnBrk="1" hangingPunct="1"/>
            <a:r>
              <a:rPr lang="en-US" altLang="en-US">
                <a:solidFill>
                  <a:schemeClr val="bg2"/>
                </a:solidFill>
                <a:latin typeface="Segoe"/>
              </a:rPr>
              <a:t>Lower barrier to entry</a:t>
            </a:r>
          </a:p>
          <a:p>
            <a:pPr lvl="1" eaLnBrk="1" hangingPunct="1"/>
            <a:r>
              <a:rPr lang="en-US" altLang="en-US">
                <a:solidFill>
                  <a:schemeClr val="bg2"/>
                </a:solidFill>
                <a:latin typeface="Segoe"/>
              </a:rPr>
              <a:t>All of these advantages are now available for mobile, embedded, desktop and server platforms.</a:t>
            </a:r>
          </a:p>
          <a:p>
            <a:pPr eaLnBrk="1" hangingPunct="1"/>
            <a:endParaRPr lang="pt-PT" altLang="en-US">
              <a:solidFill>
                <a:schemeClr val="bg2"/>
              </a:solidFill>
              <a:latin typeface="Segoe"/>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882CE8-00EE-5E75-CA6E-32CE90E48624}"/>
              </a:ext>
            </a:extLst>
          </p:cNvPr>
          <p:cNvSpPr>
            <a:spLocks noGrp="1"/>
          </p:cNvSpPr>
          <p:nvPr>
            <p:ph type="title"/>
          </p:nvPr>
        </p:nvSpPr>
        <p:spPr/>
        <p:txBody>
          <a:bodyPr/>
          <a:lstStyle/>
          <a:p>
            <a:pPr eaLnBrk="1" hangingPunct="1">
              <a:defRPr/>
            </a:pPr>
            <a:r>
              <a:rPr lang="en-US" dirty="0"/>
              <a:t>Additional Resources</a:t>
            </a:r>
          </a:p>
        </p:txBody>
      </p:sp>
      <p:grpSp>
        <p:nvGrpSpPr>
          <p:cNvPr id="44035" name="Group 50">
            <a:extLst>
              <a:ext uri="{FF2B5EF4-FFF2-40B4-BE49-F238E27FC236}">
                <a16:creationId xmlns:a16="http://schemas.microsoft.com/office/drawing/2014/main" id="{D1CBD109-CBCD-803D-2DF2-995C723C6C27}"/>
              </a:ext>
            </a:extLst>
          </p:cNvPr>
          <p:cNvGrpSpPr>
            <a:grpSpLocks/>
          </p:cNvGrpSpPr>
          <p:nvPr/>
        </p:nvGrpSpPr>
        <p:grpSpPr bwMode="auto">
          <a:xfrm>
            <a:off x="369888" y="931863"/>
            <a:ext cx="8456612" cy="5357812"/>
            <a:chOff x="369400" y="931105"/>
            <a:chExt cx="8457145" cy="5358350"/>
          </a:xfrm>
        </p:grpSpPr>
        <p:sp>
          <p:nvSpPr>
            <p:cNvPr id="38" name="Rectangle 37">
              <a:extLst>
                <a:ext uri="{FF2B5EF4-FFF2-40B4-BE49-F238E27FC236}">
                  <a16:creationId xmlns:a16="http://schemas.microsoft.com/office/drawing/2014/main" id="{57EC77A7-128B-B101-A7ED-78A00382418A}"/>
                </a:ext>
              </a:extLst>
            </p:cNvPr>
            <p:cNvSpPr/>
            <p:nvPr/>
          </p:nvSpPr>
          <p:spPr>
            <a:xfrm>
              <a:off x="377933" y="4953000"/>
              <a:ext cx="8427913" cy="1336455"/>
            </a:xfrm>
            <a:prstGeom prst="rect">
              <a:avLst/>
            </a:prstGeom>
            <a:gradFill flip="none" rotWithShape="1">
              <a:gsLst>
                <a:gs pos="0">
                  <a:schemeClr val="bg1">
                    <a:lumMod val="40000"/>
                    <a:lumOff val="60000"/>
                  </a:schemeClr>
                </a:gs>
                <a:gs pos="50000">
                  <a:schemeClr val="bg1">
                    <a:lumMod val="20000"/>
                    <a:lumOff val="80000"/>
                  </a:schemeClr>
                </a:gs>
                <a:gs pos="100000">
                  <a:schemeClr val="bg1">
                    <a:lumMod val="20000"/>
                    <a:lumOff val="80000"/>
                  </a:schemeClr>
                </a:gs>
              </a:gsLst>
              <a:lin ang="13500000" scaled="1"/>
              <a:tileRect/>
            </a:gradFill>
            <a:ln>
              <a:solidFill>
                <a:schemeClr val="bg1"/>
              </a:solidFill>
              <a:headEnd type="none" w="med" len="med"/>
              <a:tailEnd type="none" w="med" len="me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lIns="91436" tIns="45718" rIns="91436" bIns="45718" anchor="ctr"/>
            <a:lstStyle/>
            <a:p>
              <a:pPr algn="ctr" defTabSz="914099">
                <a:defRPr/>
              </a:pPr>
              <a:endParaRPr lang="en-US" sz="2300" dirty="0">
                <a:gradFill>
                  <a:gsLst>
                    <a:gs pos="0">
                      <a:schemeClr val="tx1"/>
                    </a:gs>
                    <a:gs pos="50000">
                      <a:schemeClr val="tx1"/>
                    </a:gs>
                  </a:gsLst>
                  <a:lin ang="5400000" scaled="0"/>
                </a:gradFill>
                <a:latin typeface="Segoe" pitchFamily="34" charset="0"/>
              </a:endParaRPr>
            </a:p>
          </p:txBody>
        </p:sp>
        <p:sp>
          <p:nvSpPr>
            <p:cNvPr id="39" name="Rectangle 38">
              <a:extLst>
                <a:ext uri="{FF2B5EF4-FFF2-40B4-BE49-F238E27FC236}">
                  <a16:creationId xmlns:a16="http://schemas.microsoft.com/office/drawing/2014/main" id="{A9F647B4-21CB-8852-C8C2-7595F9E33D76}"/>
                </a:ext>
              </a:extLst>
            </p:cNvPr>
            <p:cNvSpPr/>
            <p:nvPr/>
          </p:nvSpPr>
          <p:spPr bwMode="auto">
            <a:xfrm>
              <a:off x="472298" y="5045365"/>
              <a:ext cx="8239182" cy="1137806"/>
            </a:xfrm>
            <a:prstGeom prst="rect">
              <a:avLst/>
            </a:prstGeom>
            <a:solidFill>
              <a:schemeClr val="tx1"/>
            </a:solidFill>
            <a:ln>
              <a:headEnd type="none" w="med" len="med"/>
              <a:tailEnd type="none" w="med" len="me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lIns="91436" tIns="45718" rIns="91436" bIns="45718" anchor="ctr"/>
            <a:lstStyle/>
            <a:p>
              <a:pPr algn="ctr" defTabSz="914099">
                <a:defRPr/>
              </a:pPr>
              <a:endParaRPr lang="en-US" sz="2300" dirty="0">
                <a:gradFill>
                  <a:gsLst>
                    <a:gs pos="0">
                      <a:schemeClr val="tx1"/>
                    </a:gs>
                    <a:gs pos="50000">
                      <a:schemeClr val="tx1"/>
                    </a:gs>
                  </a:gsLst>
                  <a:lin ang="5400000" scaled="0"/>
                </a:gradFill>
                <a:latin typeface="Segoe" pitchFamily="34" charset="0"/>
              </a:endParaRPr>
            </a:p>
          </p:txBody>
        </p:sp>
        <p:grpSp>
          <p:nvGrpSpPr>
            <p:cNvPr id="44042" name="Group 35">
              <a:extLst>
                <a:ext uri="{FF2B5EF4-FFF2-40B4-BE49-F238E27FC236}">
                  <a16:creationId xmlns:a16="http://schemas.microsoft.com/office/drawing/2014/main" id="{BEF65540-0A2C-A133-A549-2989B894F8B0}"/>
                </a:ext>
              </a:extLst>
            </p:cNvPr>
            <p:cNvGrpSpPr>
              <a:grpSpLocks/>
            </p:cNvGrpSpPr>
            <p:nvPr/>
          </p:nvGrpSpPr>
          <p:grpSpPr bwMode="auto">
            <a:xfrm>
              <a:off x="377933" y="4006273"/>
              <a:ext cx="8427913" cy="897727"/>
              <a:chOff x="377933" y="4006273"/>
              <a:chExt cx="8427913" cy="897727"/>
            </a:xfrm>
          </p:grpSpPr>
          <p:sp>
            <p:nvSpPr>
              <p:cNvPr id="33" name="Rectangle 32">
                <a:extLst>
                  <a:ext uri="{FF2B5EF4-FFF2-40B4-BE49-F238E27FC236}">
                    <a16:creationId xmlns:a16="http://schemas.microsoft.com/office/drawing/2014/main" id="{66D4FB6B-8644-7CF4-D94F-FDED75D2F0CD}"/>
                  </a:ext>
                </a:extLst>
              </p:cNvPr>
              <p:cNvSpPr/>
              <p:nvPr/>
            </p:nvSpPr>
            <p:spPr>
              <a:xfrm>
                <a:off x="377933" y="4006273"/>
                <a:ext cx="8427913" cy="897727"/>
              </a:xfrm>
              <a:prstGeom prst="rect">
                <a:avLst/>
              </a:prstGeom>
              <a:gradFill flip="none" rotWithShape="1">
                <a:gsLst>
                  <a:gs pos="0">
                    <a:schemeClr val="bg1">
                      <a:lumMod val="40000"/>
                      <a:lumOff val="60000"/>
                    </a:schemeClr>
                  </a:gs>
                  <a:gs pos="50000">
                    <a:schemeClr val="bg1">
                      <a:lumMod val="20000"/>
                      <a:lumOff val="80000"/>
                    </a:schemeClr>
                  </a:gs>
                  <a:gs pos="100000">
                    <a:schemeClr val="bg1">
                      <a:lumMod val="20000"/>
                      <a:lumOff val="80000"/>
                    </a:schemeClr>
                  </a:gs>
                </a:gsLst>
                <a:lin ang="13500000" scaled="1"/>
                <a:tileRect/>
              </a:gradFill>
              <a:ln>
                <a:solidFill>
                  <a:schemeClr val="accent4"/>
                </a:solidFill>
                <a:headEnd type="none" w="med" len="med"/>
                <a:tailEnd type="none" w="med" len="me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lIns="91436" tIns="45718" rIns="91436" bIns="45718" anchor="ctr"/>
              <a:lstStyle/>
              <a:p>
                <a:pPr algn="ctr" defTabSz="914099">
                  <a:defRPr/>
                </a:pPr>
                <a:endParaRPr lang="en-US" sz="2300" dirty="0">
                  <a:gradFill>
                    <a:gsLst>
                      <a:gs pos="0">
                        <a:schemeClr val="tx1"/>
                      </a:gs>
                      <a:gs pos="50000">
                        <a:schemeClr val="tx1"/>
                      </a:gs>
                    </a:gsLst>
                    <a:lin ang="5400000" scaled="0"/>
                  </a:gradFill>
                  <a:latin typeface="Segoe" pitchFamily="34" charset="0"/>
                </a:endParaRPr>
              </a:p>
            </p:txBody>
          </p:sp>
          <p:sp>
            <p:nvSpPr>
              <p:cNvPr id="35" name="Rectangle 34">
                <a:extLst>
                  <a:ext uri="{FF2B5EF4-FFF2-40B4-BE49-F238E27FC236}">
                    <a16:creationId xmlns:a16="http://schemas.microsoft.com/office/drawing/2014/main" id="{3F6197D3-E3F2-4A96-904E-C5BFDF736C6A}"/>
                  </a:ext>
                </a:extLst>
              </p:cNvPr>
              <p:cNvSpPr/>
              <p:nvPr/>
            </p:nvSpPr>
            <p:spPr bwMode="auto">
              <a:xfrm>
                <a:off x="472298" y="4110182"/>
                <a:ext cx="8239182" cy="687533"/>
              </a:xfrm>
              <a:prstGeom prst="rect">
                <a:avLst/>
              </a:prstGeom>
              <a:solidFill>
                <a:schemeClr val="tx1"/>
              </a:solidFill>
              <a:ln>
                <a:headEnd type="none" w="med" len="med"/>
                <a:tailEnd type="none" w="med" len="me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lIns="91436" tIns="45718" rIns="91436" bIns="45718" anchor="ctr"/>
              <a:lstStyle/>
              <a:p>
                <a:pPr algn="ctr" defTabSz="914099">
                  <a:defRPr/>
                </a:pPr>
                <a:endParaRPr lang="en-US" sz="2300" dirty="0">
                  <a:gradFill>
                    <a:gsLst>
                      <a:gs pos="0">
                        <a:schemeClr val="tx1"/>
                      </a:gs>
                      <a:gs pos="50000">
                        <a:schemeClr val="tx1"/>
                      </a:gs>
                    </a:gsLst>
                    <a:lin ang="5400000" scaled="0"/>
                  </a:gradFill>
                  <a:latin typeface="Segoe" pitchFamily="34" charset="0"/>
                </a:endParaRPr>
              </a:p>
            </p:txBody>
          </p:sp>
        </p:grpSp>
        <p:sp>
          <p:nvSpPr>
            <p:cNvPr id="23" name="Rectangle 22">
              <a:extLst>
                <a:ext uri="{FF2B5EF4-FFF2-40B4-BE49-F238E27FC236}">
                  <a16:creationId xmlns:a16="http://schemas.microsoft.com/office/drawing/2014/main" id="{8006E234-63E5-3EC4-88CD-C7F9A0AED003}"/>
                </a:ext>
              </a:extLst>
            </p:cNvPr>
            <p:cNvSpPr/>
            <p:nvPr/>
          </p:nvSpPr>
          <p:spPr>
            <a:xfrm>
              <a:off x="377933" y="1226356"/>
              <a:ext cx="8427913" cy="2837644"/>
            </a:xfrm>
            <a:prstGeom prst="rect">
              <a:avLst/>
            </a:prstGeom>
            <a:gradFill flip="none" rotWithShape="1">
              <a:gsLst>
                <a:gs pos="0">
                  <a:schemeClr val="bg1">
                    <a:lumMod val="40000"/>
                    <a:lumOff val="60000"/>
                  </a:schemeClr>
                </a:gs>
                <a:gs pos="50000">
                  <a:schemeClr val="bg1">
                    <a:lumMod val="20000"/>
                    <a:lumOff val="80000"/>
                  </a:schemeClr>
                </a:gs>
                <a:gs pos="100000">
                  <a:schemeClr val="bg1">
                    <a:lumMod val="20000"/>
                    <a:lumOff val="80000"/>
                  </a:schemeClr>
                </a:gs>
              </a:gsLst>
              <a:lin ang="13500000" scaled="1"/>
              <a:tileRect/>
            </a:gradFill>
            <a:ln>
              <a:solidFill>
                <a:schemeClr val="accent1"/>
              </a:solidFill>
              <a:headEnd type="none" w="med" len="med"/>
              <a:tailEnd type="none" w="med" len="me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lIns="91436" tIns="45718" rIns="91436" bIns="45718" anchor="ctr"/>
            <a:lstStyle/>
            <a:p>
              <a:pPr algn="ctr" defTabSz="914099">
                <a:defRPr/>
              </a:pPr>
              <a:endParaRPr lang="en-US" sz="2300" dirty="0">
                <a:gradFill>
                  <a:gsLst>
                    <a:gs pos="0">
                      <a:schemeClr val="tx1"/>
                    </a:gs>
                    <a:gs pos="50000">
                      <a:schemeClr val="tx1"/>
                    </a:gs>
                  </a:gsLst>
                  <a:lin ang="5400000" scaled="0"/>
                </a:gradFill>
                <a:latin typeface="Segoe" pitchFamily="34" charset="0"/>
              </a:endParaRPr>
            </a:p>
          </p:txBody>
        </p:sp>
        <p:sp>
          <p:nvSpPr>
            <p:cNvPr id="24" name="Rectangle 23">
              <a:extLst>
                <a:ext uri="{FF2B5EF4-FFF2-40B4-BE49-F238E27FC236}">
                  <a16:creationId xmlns:a16="http://schemas.microsoft.com/office/drawing/2014/main" id="{51C9D826-F61B-B59A-55C5-B53D9140E315}"/>
                </a:ext>
              </a:extLst>
            </p:cNvPr>
            <p:cNvSpPr/>
            <p:nvPr/>
          </p:nvSpPr>
          <p:spPr bwMode="auto">
            <a:xfrm>
              <a:off x="472298" y="1078867"/>
              <a:ext cx="8239182" cy="2811951"/>
            </a:xfrm>
            <a:prstGeom prst="rect">
              <a:avLst/>
            </a:prstGeom>
            <a:solidFill>
              <a:schemeClr val="tx1"/>
            </a:solidFill>
            <a:ln>
              <a:headEnd type="none" w="med" len="med"/>
              <a:tailEnd type="none" w="med" len="med"/>
            </a:ln>
            <a:effectLst/>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lIns="91436" tIns="45718" rIns="91436" bIns="45718" anchor="ctr"/>
            <a:lstStyle/>
            <a:p>
              <a:pPr algn="ctr" defTabSz="914099">
                <a:defRPr/>
              </a:pPr>
              <a:endParaRPr lang="en-US" sz="2300" dirty="0">
                <a:gradFill>
                  <a:gsLst>
                    <a:gs pos="0">
                      <a:schemeClr val="tx1"/>
                    </a:gs>
                    <a:gs pos="50000">
                      <a:schemeClr val="tx1"/>
                    </a:gs>
                  </a:gsLst>
                  <a:lin ang="5400000" scaled="0"/>
                </a:gradFill>
                <a:latin typeface="Segoe" pitchFamily="34" charset="0"/>
              </a:endParaRPr>
            </a:p>
          </p:txBody>
        </p:sp>
        <p:grpSp>
          <p:nvGrpSpPr>
            <p:cNvPr id="44049" name="Group 42">
              <a:extLst>
                <a:ext uri="{FF2B5EF4-FFF2-40B4-BE49-F238E27FC236}">
                  <a16:creationId xmlns:a16="http://schemas.microsoft.com/office/drawing/2014/main" id="{AE333AC4-F3F4-7434-C656-12E5B234544F}"/>
                </a:ext>
              </a:extLst>
            </p:cNvPr>
            <p:cNvGrpSpPr>
              <a:grpSpLocks/>
            </p:cNvGrpSpPr>
            <p:nvPr/>
          </p:nvGrpSpPr>
          <p:grpSpPr bwMode="auto">
            <a:xfrm>
              <a:off x="369400" y="931105"/>
              <a:ext cx="8457145" cy="395786"/>
              <a:chOff x="369400" y="1046555"/>
              <a:chExt cx="8457145" cy="395786"/>
            </a:xfrm>
          </p:grpSpPr>
          <p:sp>
            <p:nvSpPr>
              <p:cNvPr id="41" name="Snip Single Corner Rectangle 40">
                <a:extLst>
                  <a:ext uri="{FF2B5EF4-FFF2-40B4-BE49-F238E27FC236}">
                    <a16:creationId xmlns:a16="http://schemas.microsoft.com/office/drawing/2014/main" id="{D04CEF38-B0E4-E701-F273-8866BFDE9587}"/>
                  </a:ext>
                </a:extLst>
              </p:cNvPr>
              <p:cNvSpPr/>
              <p:nvPr/>
            </p:nvSpPr>
            <p:spPr>
              <a:xfrm>
                <a:off x="369400" y="1059361"/>
                <a:ext cx="8457145" cy="382980"/>
              </a:xfrm>
              <a:prstGeom prst="snip1Rect">
                <a:avLst>
                  <a:gd name="adj" fmla="val 38178"/>
                </a:avLst>
              </a:prstGeom>
              <a:gradFill flip="none" rotWithShape="1">
                <a:gsLst>
                  <a:gs pos="0">
                    <a:schemeClr val="accent1">
                      <a:lumMod val="50000"/>
                    </a:schemeClr>
                  </a:gs>
                  <a:gs pos="50000">
                    <a:schemeClr val="accent1">
                      <a:lumMod val="75000"/>
                    </a:schemeClr>
                  </a:gs>
                  <a:gs pos="100000">
                    <a:schemeClr val="accent1"/>
                  </a:gs>
                </a:gsLst>
                <a:lin ang="13500000" scaled="1"/>
                <a:tileRect/>
              </a:gradFill>
              <a:ln>
                <a:headEnd type="none" w="med" len="med"/>
                <a:tailEnd type="none" w="med" len="med"/>
              </a:ln>
              <a:effectLst>
                <a:outerShdw blurRad="50800" dist="38100" dir="8100000" algn="tr" rotWithShape="0">
                  <a:prstClr val="black">
                    <a:alpha val="73000"/>
                  </a:prstClr>
                </a:outerShdw>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lIns="91436" tIns="45718" rIns="91436" bIns="45718" anchor="ctr"/>
              <a:lstStyle/>
              <a:p>
                <a:pPr marL="0" lvl="1" indent="-342900" algn="ctr" defTabSz="914099">
                  <a:lnSpc>
                    <a:spcPct val="90000"/>
                  </a:lnSpc>
                  <a:buClr>
                    <a:srgbClr val="FFFF99"/>
                  </a:buClr>
                  <a:buSzPct val="80000"/>
                  <a:tabLst>
                    <a:tab pos="424590" algn="l"/>
                  </a:tabLst>
                  <a:defRPr/>
                </a:pPr>
                <a:endParaRPr lang="en-US" altLang="zh-CN" sz="1600" dirty="0">
                  <a:gradFill>
                    <a:gsLst>
                      <a:gs pos="0">
                        <a:schemeClr val="tx1"/>
                      </a:gs>
                      <a:gs pos="100000">
                        <a:schemeClr val="tx1"/>
                      </a:gs>
                    </a:gsLst>
                    <a:lin ang="13500000" scaled="1"/>
                  </a:gradFill>
                  <a:latin typeface="Segoe Semibold" pitchFamily="34" charset="0"/>
                </a:endParaRPr>
              </a:p>
            </p:txBody>
          </p:sp>
          <p:sp>
            <p:nvSpPr>
              <p:cNvPr id="42" name="Rectangle 4">
                <a:extLst>
                  <a:ext uri="{FF2B5EF4-FFF2-40B4-BE49-F238E27FC236}">
                    <a16:creationId xmlns:a16="http://schemas.microsoft.com/office/drawing/2014/main" id="{E4D48837-919D-E820-5358-A60F4AACCE52}"/>
                  </a:ext>
                </a:extLst>
              </p:cNvPr>
              <p:cNvSpPr/>
              <p:nvPr/>
            </p:nvSpPr>
            <p:spPr>
              <a:xfrm>
                <a:off x="671806" y="1046555"/>
                <a:ext cx="6128467" cy="369332"/>
              </a:xfrm>
              <a:prstGeom prst="rect">
                <a:avLst/>
              </a:prstGeom>
            </p:spPr>
            <p:txBody>
              <a:bodyPr>
                <a:spAutoFit/>
              </a:bodyPr>
              <a:lstStyle/>
              <a:p>
                <a:pPr marL="342900" indent="-342900">
                  <a:spcBef>
                    <a:spcPct val="20000"/>
                  </a:spcBef>
                  <a:spcAft>
                    <a:spcPts val="1200"/>
                  </a:spcAft>
                  <a:buClr>
                    <a:srgbClr val="FF5B00"/>
                  </a:buClr>
                  <a:defRPr/>
                </a:pPr>
                <a:r>
                  <a:rPr lang="en-US" dirty="0">
                    <a:gradFill>
                      <a:gsLst>
                        <a:gs pos="0">
                          <a:schemeClr val="tx1"/>
                        </a:gs>
                        <a:gs pos="100000">
                          <a:schemeClr val="tx1"/>
                        </a:gs>
                      </a:gsLst>
                      <a:lin ang="5400000" scaled="0"/>
                    </a:gradFill>
                    <a:effectLst>
                      <a:outerShdw blurRad="38100" dist="38100" dir="2700000" algn="tl">
                        <a:srgbClr val="000000">
                          <a:alpha val="43137"/>
                        </a:srgbClr>
                      </a:outerShdw>
                    </a:effectLst>
                    <a:latin typeface="Segoe Semibold" pitchFamily="34" charset="0"/>
                    <a:cs typeface="Segoe UI" pitchFamily="34" charset="0"/>
                  </a:rPr>
                  <a:t>Technical Resources</a:t>
                </a:r>
              </a:p>
            </p:txBody>
          </p:sp>
        </p:grpSp>
        <p:sp>
          <p:nvSpPr>
            <p:cNvPr id="32" name="Rectangle 31">
              <a:extLst>
                <a:ext uri="{FF2B5EF4-FFF2-40B4-BE49-F238E27FC236}">
                  <a16:creationId xmlns:a16="http://schemas.microsoft.com/office/drawing/2014/main" id="{2A525EB1-1D27-A5E6-6E22-DA7E85DF6781}"/>
                </a:ext>
              </a:extLst>
            </p:cNvPr>
            <p:cNvSpPr/>
            <p:nvPr/>
          </p:nvSpPr>
          <p:spPr>
            <a:xfrm>
              <a:off x="512679" y="5150115"/>
              <a:ext cx="6252957" cy="452432"/>
            </a:xfrm>
            <a:prstGeom prst="rect">
              <a:avLst/>
            </a:prstGeom>
          </p:spPr>
          <p:txBody>
            <a:bodyPr>
              <a:spAutoFit/>
            </a:bodyPr>
            <a:lstStyle/>
            <a:p>
              <a:pPr marL="228600" lvl="2" indent="-228600">
                <a:lnSpc>
                  <a:spcPct val="90000"/>
                </a:lnSpc>
                <a:spcBef>
                  <a:spcPct val="20000"/>
                </a:spcBef>
                <a:spcAft>
                  <a:spcPts val="1000"/>
                </a:spcAft>
                <a:buClr>
                  <a:srgbClr val="FF5B00"/>
                </a:buClr>
                <a:buSzPct val="85000"/>
                <a:buFont typeface="Wingdings 3" pitchFamily="18" charset="2"/>
                <a:buChar char="u"/>
                <a:defRPr/>
              </a:pPr>
              <a:r>
                <a:rPr lang="en-US" sz="1300" dirty="0">
                  <a:gradFill>
                    <a:gsLst>
                      <a:gs pos="0">
                        <a:schemeClr val="bg1"/>
                      </a:gs>
                      <a:gs pos="100000">
                        <a:schemeClr val="bg1"/>
                      </a:gs>
                    </a:gsLst>
                    <a:lin ang="5400000" scaled="0"/>
                  </a:gradFill>
                  <a:latin typeface="Segoe" pitchFamily="34" charset="0"/>
                </a:rPr>
                <a:t>Microsoft Robotics Blog                                     </a:t>
              </a:r>
              <a:r>
                <a:rPr lang="en-US" sz="1300" dirty="0">
                  <a:gradFill>
                    <a:gsLst>
                      <a:gs pos="0">
                        <a:schemeClr val="bg1"/>
                      </a:gs>
                      <a:gs pos="100000">
                        <a:schemeClr val="bg1"/>
                      </a:gs>
                    </a:gsLst>
                    <a:lin ang="5400000" scaled="0"/>
                  </a:gradFill>
                  <a:latin typeface="Segoe" pitchFamily="34" charset="0"/>
                  <a:hlinkClick r:id="rId3"/>
                </a:rPr>
                <a:t>http://blogs.msdn.com/MSRoboticsStudio/</a:t>
              </a:r>
              <a:r>
                <a:rPr lang="en-US" sz="1300" dirty="0">
                  <a:gradFill>
                    <a:gsLst>
                      <a:gs pos="0">
                        <a:schemeClr val="bg1"/>
                      </a:gs>
                      <a:gs pos="100000">
                        <a:schemeClr val="bg1"/>
                      </a:gs>
                    </a:gsLst>
                    <a:lin ang="5400000" scaled="0"/>
                  </a:gradFill>
                  <a:latin typeface="Segoe" pitchFamily="34" charset="0"/>
                </a:rPr>
                <a:t> </a:t>
              </a:r>
            </a:p>
          </p:txBody>
        </p:sp>
        <p:sp>
          <p:nvSpPr>
            <p:cNvPr id="25" name="Rectangle 24">
              <a:extLst>
                <a:ext uri="{FF2B5EF4-FFF2-40B4-BE49-F238E27FC236}">
                  <a16:creationId xmlns:a16="http://schemas.microsoft.com/office/drawing/2014/main" id="{A2A389C5-73FE-88EC-52E8-682923869A6A}"/>
                </a:ext>
              </a:extLst>
            </p:cNvPr>
            <p:cNvSpPr/>
            <p:nvPr/>
          </p:nvSpPr>
          <p:spPr>
            <a:xfrm>
              <a:off x="480434" y="1398598"/>
              <a:ext cx="7128021" cy="2477850"/>
            </a:xfrm>
            <a:prstGeom prst="rect">
              <a:avLst/>
            </a:prstGeom>
          </p:spPr>
          <p:txBody>
            <a:bodyPr>
              <a:spAutoFit/>
            </a:bodyPr>
            <a:lstStyle/>
            <a:p>
              <a:pPr marL="228600" lvl="2" indent="-228600">
                <a:lnSpc>
                  <a:spcPct val="90000"/>
                </a:lnSpc>
                <a:spcBef>
                  <a:spcPct val="20000"/>
                </a:spcBef>
                <a:spcAft>
                  <a:spcPts val="600"/>
                </a:spcAft>
                <a:buClr>
                  <a:srgbClr val="FF5B00"/>
                </a:buClr>
                <a:buSzPct val="85000"/>
                <a:buFont typeface="Wingdings 3" pitchFamily="18" charset="2"/>
                <a:buChar char="u"/>
                <a:defRPr/>
              </a:pPr>
              <a:r>
                <a:rPr lang="en-US" sz="1300" dirty="0">
                  <a:gradFill>
                    <a:gsLst>
                      <a:gs pos="0">
                        <a:schemeClr val="bg1"/>
                      </a:gs>
                      <a:gs pos="100000">
                        <a:schemeClr val="bg1"/>
                      </a:gs>
                    </a:gsLst>
                    <a:lin ang="5400000" scaled="0"/>
                  </a:gradFill>
                  <a:latin typeface="Segoe" pitchFamily="34" charset="0"/>
                </a:rPr>
                <a:t>Microsoft Robotics 			                   </a:t>
              </a:r>
              <a:r>
                <a:rPr lang="en-US" sz="1300" dirty="0">
                  <a:gradFill>
                    <a:gsLst>
                      <a:gs pos="0">
                        <a:schemeClr val="bg1"/>
                      </a:gs>
                      <a:gs pos="100000">
                        <a:schemeClr val="bg1"/>
                      </a:gs>
                    </a:gsLst>
                    <a:lin ang="5400000" scaled="0"/>
                  </a:gradFill>
                  <a:latin typeface="Segoe" pitchFamily="34" charset="0"/>
                  <a:hlinkClick r:id="rId4"/>
                </a:rPr>
                <a:t>http://www.microsoft.com/robotics/</a:t>
              </a:r>
              <a:endParaRPr lang="en-US" sz="1300" dirty="0">
                <a:gradFill>
                  <a:gsLst>
                    <a:gs pos="0">
                      <a:schemeClr val="bg1"/>
                    </a:gs>
                    <a:gs pos="100000">
                      <a:schemeClr val="bg1"/>
                    </a:gs>
                  </a:gsLst>
                  <a:lin ang="5400000" scaled="0"/>
                </a:gradFill>
                <a:latin typeface="Segoe" pitchFamily="34" charset="0"/>
              </a:endParaRPr>
            </a:p>
            <a:p>
              <a:pPr marL="228600" lvl="2" indent="-228600">
                <a:lnSpc>
                  <a:spcPct val="90000"/>
                </a:lnSpc>
                <a:spcBef>
                  <a:spcPct val="20000"/>
                </a:spcBef>
                <a:spcAft>
                  <a:spcPts val="600"/>
                </a:spcAft>
                <a:buClr>
                  <a:srgbClr val="FF5B00"/>
                </a:buClr>
                <a:buSzPct val="85000"/>
                <a:buFont typeface="Wingdings 3" pitchFamily="18" charset="2"/>
                <a:buChar char="u"/>
                <a:defRPr/>
              </a:pPr>
              <a:r>
                <a:rPr lang="en-US" sz="1300" dirty="0">
                  <a:gradFill>
                    <a:gsLst>
                      <a:gs pos="0">
                        <a:schemeClr val="bg1"/>
                      </a:gs>
                      <a:gs pos="100000">
                        <a:schemeClr val="bg1"/>
                      </a:gs>
                    </a:gsLst>
                    <a:lin ang="5400000" scaled="0"/>
                  </a:gradFill>
                  <a:latin typeface="Segoe" pitchFamily="34" charset="0"/>
                </a:rPr>
                <a:t>Microsoft Robotics Developer Centre                                                   </a:t>
              </a:r>
              <a:r>
                <a:rPr lang="en-US" sz="1300" dirty="0">
                  <a:gradFill>
                    <a:gsLst>
                      <a:gs pos="0">
                        <a:schemeClr val="bg1"/>
                      </a:gs>
                      <a:gs pos="100000">
                        <a:schemeClr val="bg1"/>
                      </a:gs>
                    </a:gsLst>
                    <a:lin ang="5400000" scaled="0"/>
                  </a:gradFill>
                  <a:latin typeface="Segoe" pitchFamily="34" charset="0"/>
                  <a:hlinkClick r:id="rId5"/>
                </a:rPr>
                <a:t>http://msdn.microsoft.com/en-us/robotics/default.aspx</a:t>
              </a:r>
              <a:endParaRPr lang="en-US" sz="1300" dirty="0">
                <a:gradFill>
                  <a:gsLst>
                    <a:gs pos="0">
                      <a:schemeClr val="bg1"/>
                    </a:gs>
                    <a:gs pos="100000">
                      <a:schemeClr val="bg1"/>
                    </a:gs>
                  </a:gsLst>
                  <a:lin ang="5400000" scaled="0"/>
                </a:gradFill>
                <a:latin typeface="Segoe" pitchFamily="34" charset="0"/>
              </a:endParaRPr>
            </a:p>
            <a:p>
              <a:pPr marL="228600" lvl="2" indent="-228600">
                <a:lnSpc>
                  <a:spcPct val="90000"/>
                </a:lnSpc>
                <a:spcBef>
                  <a:spcPct val="20000"/>
                </a:spcBef>
                <a:spcAft>
                  <a:spcPts val="600"/>
                </a:spcAft>
                <a:buClr>
                  <a:srgbClr val="FF5B00"/>
                </a:buClr>
                <a:buSzPct val="85000"/>
                <a:buFont typeface="Wingdings 3" pitchFamily="18" charset="2"/>
                <a:buChar char="u"/>
                <a:defRPr/>
              </a:pPr>
              <a:r>
                <a:rPr lang="en-US" sz="1300" dirty="0">
                  <a:gradFill>
                    <a:gsLst>
                      <a:gs pos="0">
                        <a:schemeClr val="bg1"/>
                      </a:gs>
                      <a:gs pos="100000">
                        <a:schemeClr val="bg1"/>
                      </a:gs>
                    </a:gsLst>
                    <a:lin ang="5400000" scaled="0"/>
                  </a:gradFill>
                  <a:latin typeface="Segoe" pitchFamily="34" charset="0"/>
                </a:rPr>
                <a:t>Coding4Fun: </a:t>
              </a:r>
              <a:r>
                <a:rPr lang="en-ZA" sz="1300" dirty="0">
                  <a:gradFill>
                    <a:gsLst>
                      <a:gs pos="0">
                        <a:schemeClr val="bg1"/>
                      </a:gs>
                      <a:gs pos="100000">
                        <a:schemeClr val="bg1"/>
                      </a:gs>
                    </a:gsLst>
                    <a:lin ang="5400000" scaled="0"/>
                  </a:gradFill>
                  <a:latin typeface="Segoe" pitchFamily="34" charset="0"/>
                </a:rPr>
                <a:t>Microsoft Robotics Studio and Lego </a:t>
              </a:r>
              <a:r>
                <a:rPr lang="en-ZA" sz="1300" dirty="0" err="1">
                  <a:gradFill>
                    <a:gsLst>
                      <a:gs pos="0">
                        <a:schemeClr val="bg1"/>
                      </a:gs>
                      <a:gs pos="100000">
                        <a:schemeClr val="bg1"/>
                      </a:gs>
                    </a:gsLst>
                    <a:lin ang="5400000" scaled="0"/>
                  </a:gradFill>
                  <a:latin typeface="Segoe" pitchFamily="34" charset="0"/>
                </a:rPr>
                <a:t>Mindstorms</a:t>
              </a:r>
              <a:r>
                <a:rPr lang="en-ZA" sz="1300" dirty="0">
                  <a:gradFill>
                    <a:gsLst>
                      <a:gs pos="0">
                        <a:schemeClr val="bg1"/>
                      </a:gs>
                      <a:gs pos="100000">
                        <a:schemeClr val="bg1"/>
                      </a:gs>
                    </a:gsLst>
                    <a:lin ang="5400000" scaled="0"/>
                  </a:gradFill>
                  <a:latin typeface="Segoe" pitchFamily="34" charset="0"/>
                </a:rPr>
                <a:t> NXT </a:t>
              </a:r>
              <a:r>
                <a:rPr lang="en-ZA" sz="1300" dirty="0">
                  <a:gradFill>
                    <a:gsLst>
                      <a:gs pos="0">
                        <a:schemeClr val="bg1"/>
                      </a:gs>
                      <a:gs pos="100000">
                        <a:schemeClr val="bg1"/>
                      </a:gs>
                    </a:gsLst>
                    <a:lin ang="5400000" scaled="0"/>
                  </a:gradFill>
                  <a:latin typeface="Segoe" pitchFamily="34" charset="0"/>
                  <a:hlinkClick r:id="rId6"/>
                </a:rPr>
                <a:t>http://blogs.msdn.com/coding4fun/archive/2007/07/16/3902344.aspx</a:t>
              </a:r>
              <a:endParaRPr lang="en-ZA" sz="1300" dirty="0">
                <a:gradFill>
                  <a:gsLst>
                    <a:gs pos="0">
                      <a:schemeClr val="bg1"/>
                    </a:gs>
                    <a:gs pos="100000">
                      <a:schemeClr val="bg1"/>
                    </a:gs>
                  </a:gsLst>
                  <a:lin ang="5400000" scaled="0"/>
                </a:gradFill>
                <a:latin typeface="Segoe" pitchFamily="34" charset="0"/>
              </a:endParaRPr>
            </a:p>
            <a:p>
              <a:pPr marL="228600" lvl="2" indent="-228600">
                <a:lnSpc>
                  <a:spcPct val="90000"/>
                </a:lnSpc>
                <a:spcBef>
                  <a:spcPct val="20000"/>
                </a:spcBef>
                <a:spcAft>
                  <a:spcPts val="600"/>
                </a:spcAft>
                <a:buClr>
                  <a:srgbClr val="FF5B00"/>
                </a:buClr>
                <a:buSzPct val="85000"/>
                <a:buFont typeface="Wingdings 3" pitchFamily="18" charset="2"/>
                <a:buChar char="u"/>
                <a:defRPr/>
              </a:pPr>
              <a:r>
                <a:rPr lang="en-ZA" sz="1300">
                  <a:gradFill>
                    <a:gsLst>
                      <a:gs pos="0">
                        <a:schemeClr val="bg1"/>
                      </a:gs>
                      <a:gs pos="100000">
                        <a:schemeClr val="bg1"/>
                      </a:gs>
                    </a:gsLst>
                    <a:lin ang="5400000" scaled="0"/>
                  </a:gradFill>
                  <a:latin typeface="Segoe" pitchFamily="34" charset="0"/>
                </a:rPr>
                <a:t>CCR </a:t>
              </a:r>
              <a:r>
                <a:rPr lang="en-ZA" sz="1300" dirty="0">
                  <a:gradFill>
                    <a:gsLst>
                      <a:gs pos="0">
                        <a:schemeClr val="bg1"/>
                      </a:gs>
                      <a:gs pos="100000">
                        <a:schemeClr val="bg1"/>
                      </a:gs>
                    </a:gsLst>
                    <a:lin ang="5400000" scaled="0"/>
                  </a:gradFill>
                  <a:latin typeface="Segoe" pitchFamily="34" charset="0"/>
                </a:rPr>
                <a:t>at MySpace                                         </a:t>
              </a:r>
              <a:r>
                <a:rPr lang="en-ZA" sz="1300" dirty="0">
                  <a:gradFill>
                    <a:gsLst>
                      <a:gs pos="0">
                        <a:schemeClr val="bg1"/>
                      </a:gs>
                      <a:gs pos="100000">
                        <a:schemeClr val="bg1"/>
                      </a:gs>
                    </a:gsLst>
                    <a:lin ang="5400000" scaled="0"/>
                  </a:gradFill>
                  <a:latin typeface="Segoe" pitchFamily="34" charset="0"/>
                  <a:hlinkClick r:id="rId7"/>
                </a:rPr>
                <a:t>http://channel9.msdn.com/shows/Communicating/CCR-at-MySpace/</a:t>
              </a:r>
              <a:endParaRPr lang="en-ZA" sz="1300" dirty="0">
                <a:gradFill>
                  <a:gsLst>
                    <a:gs pos="0">
                      <a:schemeClr val="bg1"/>
                    </a:gs>
                    <a:gs pos="100000">
                      <a:schemeClr val="bg1"/>
                    </a:gs>
                  </a:gsLst>
                  <a:lin ang="5400000" scaled="0"/>
                </a:gradFill>
                <a:latin typeface="Segoe" pitchFamily="34" charset="0"/>
              </a:endParaRPr>
            </a:p>
            <a:p>
              <a:pPr marL="228600" lvl="2" indent="-228600">
                <a:lnSpc>
                  <a:spcPct val="90000"/>
                </a:lnSpc>
                <a:spcBef>
                  <a:spcPct val="20000"/>
                </a:spcBef>
                <a:spcAft>
                  <a:spcPts val="600"/>
                </a:spcAft>
                <a:buClr>
                  <a:srgbClr val="FF5B00"/>
                </a:buClr>
                <a:buSzPct val="85000"/>
                <a:buFont typeface="Wingdings 3" pitchFamily="18" charset="2"/>
                <a:buChar char="u"/>
                <a:defRPr/>
              </a:pPr>
              <a:endParaRPr lang="en-ZA" sz="1300" dirty="0">
                <a:gradFill>
                  <a:gsLst>
                    <a:gs pos="0">
                      <a:schemeClr val="bg1"/>
                    </a:gs>
                    <a:gs pos="100000">
                      <a:schemeClr val="bg1"/>
                    </a:gs>
                  </a:gsLst>
                  <a:lin ang="5400000" scaled="0"/>
                </a:gradFill>
                <a:latin typeface="Segoe" pitchFamily="34" charset="0"/>
              </a:endParaRPr>
            </a:p>
            <a:p>
              <a:pPr marL="228600" lvl="2" indent="-228600">
                <a:lnSpc>
                  <a:spcPct val="90000"/>
                </a:lnSpc>
                <a:spcBef>
                  <a:spcPct val="20000"/>
                </a:spcBef>
                <a:spcAft>
                  <a:spcPts val="600"/>
                </a:spcAft>
                <a:buClr>
                  <a:srgbClr val="FF5B00"/>
                </a:buClr>
                <a:buSzPct val="85000"/>
                <a:defRPr/>
              </a:pPr>
              <a:endParaRPr lang="en-US" sz="1300" dirty="0">
                <a:gradFill>
                  <a:gsLst>
                    <a:gs pos="0">
                      <a:schemeClr val="bg1"/>
                    </a:gs>
                    <a:gs pos="100000">
                      <a:schemeClr val="bg1"/>
                    </a:gs>
                  </a:gsLst>
                  <a:lin ang="5400000" scaled="0"/>
                </a:gradFill>
                <a:latin typeface="Segoe" pitchFamily="34" charset="0"/>
              </a:endParaRPr>
            </a:p>
          </p:txBody>
        </p:sp>
        <p:sp>
          <p:nvSpPr>
            <p:cNvPr id="26" name="Rectangle 25">
              <a:extLst>
                <a:ext uri="{FF2B5EF4-FFF2-40B4-BE49-F238E27FC236}">
                  <a16:creationId xmlns:a16="http://schemas.microsoft.com/office/drawing/2014/main" id="{3112A7D8-2CAA-BB4D-0DC4-5652E15E1C9C}"/>
                </a:ext>
              </a:extLst>
            </p:cNvPr>
            <p:cNvSpPr/>
            <p:nvPr/>
          </p:nvSpPr>
          <p:spPr>
            <a:xfrm>
              <a:off x="484456" y="4195768"/>
              <a:ext cx="5923272" cy="452432"/>
            </a:xfrm>
            <a:prstGeom prst="rect">
              <a:avLst/>
            </a:prstGeom>
          </p:spPr>
          <p:txBody>
            <a:bodyPr>
              <a:spAutoFit/>
            </a:bodyPr>
            <a:lstStyle/>
            <a:p>
              <a:pPr marL="228600" lvl="2" indent="-228600">
                <a:lnSpc>
                  <a:spcPct val="90000"/>
                </a:lnSpc>
                <a:spcBef>
                  <a:spcPct val="20000"/>
                </a:spcBef>
                <a:spcAft>
                  <a:spcPts val="400"/>
                </a:spcAft>
                <a:buClr>
                  <a:srgbClr val="FF5B00"/>
                </a:buClr>
                <a:buSzPct val="85000"/>
                <a:buFont typeface="Wingdings 3" pitchFamily="18" charset="2"/>
                <a:buChar char="u"/>
                <a:defRPr/>
              </a:pPr>
              <a:r>
                <a:rPr lang="en-US" sz="1300" dirty="0">
                  <a:gradFill>
                    <a:gsLst>
                      <a:gs pos="0">
                        <a:schemeClr val="bg1"/>
                      </a:gs>
                      <a:gs pos="100000">
                        <a:schemeClr val="bg1"/>
                      </a:gs>
                    </a:gsLst>
                    <a:lin ang="5400000" scaled="0"/>
                  </a:gradFill>
                  <a:latin typeface="Segoe" pitchFamily="34" charset="0"/>
                </a:rPr>
                <a:t>Learn                                                          </a:t>
              </a:r>
              <a:r>
                <a:rPr lang="en-US" sz="1300" dirty="0">
                  <a:gradFill>
                    <a:gsLst>
                      <a:gs pos="0">
                        <a:schemeClr val="bg1"/>
                      </a:gs>
                      <a:gs pos="100000">
                        <a:schemeClr val="bg1"/>
                      </a:gs>
                    </a:gsLst>
                    <a:lin ang="5400000" scaled="0"/>
                  </a:gradFill>
                  <a:latin typeface="Segoe" pitchFamily="34" charset="0"/>
                  <a:hlinkClick r:id="rId8"/>
                </a:rPr>
                <a:t>http://www.microsoft.com/robotics/#Learn</a:t>
              </a:r>
              <a:r>
                <a:rPr lang="en-US" sz="1300" dirty="0">
                  <a:gradFill>
                    <a:gsLst>
                      <a:gs pos="0">
                        <a:schemeClr val="bg1"/>
                      </a:gs>
                      <a:gs pos="100000">
                        <a:schemeClr val="bg1"/>
                      </a:gs>
                    </a:gsLst>
                    <a:lin ang="5400000" scaled="0"/>
                  </a:gradFill>
                  <a:latin typeface="Segoe" pitchFamily="34" charset="0"/>
                </a:rPr>
                <a:t> </a:t>
              </a:r>
            </a:p>
          </p:txBody>
        </p:sp>
        <p:grpSp>
          <p:nvGrpSpPr>
            <p:cNvPr id="44053" name="Group 46">
              <a:extLst>
                <a:ext uri="{FF2B5EF4-FFF2-40B4-BE49-F238E27FC236}">
                  <a16:creationId xmlns:a16="http://schemas.microsoft.com/office/drawing/2014/main" id="{2DC912D2-96AD-9C1C-0ADE-67D95E417814}"/>
                </a:ext>
              </a:extLst>
            </p:cNvPr>
            <p:cNvGrpSpPr>
              <a:grpSpLocks/>
            </p:cNvGrpSpPr>
            <p:nvPr/>
          </p:nvGrpSpPr>
          <p:grpSpPr bwMode="auto">
            <a:xfrm>
              <a:off x="369400" y="3743381"/>
              <a:ext cx="8457145" cy="395786"/>
              <a:chOff x="369400" y="3778016"/>
              <a:chExt cx="8457145" cy="395786"/>
            </a:xfrm>
          </p:grpSpPr>
          <p:sp>
            <p:nvSpPr>
              <p:cNvPr id="45" name="Snip Single Corner Rectangle 44">
                <a:extLst>
                  <a:ext uri="{FF2B5EF4-FFF2-40B4-BE49-F238E27FC236}">
                    <a16:creationId xmlns:a16="http://schemas.microsoft.com/office/drawing/2014/main" id="{E8F0072B-AA3A-8480-27EA-04BF64CE7FE2}"/>
                  </a:ext>
                </a:extLst>
              </p:cNvPr>
              <p:cNvSpPr/>
              <p:nvPr/>
            </p:nvSpPr>
            <p:spPr>
              <a:xfrm>
                <a:off x="369400" y="3790822"/>
                <a:ext cx="8457145" cy="382980"/>
              </a:xfrm>
              <a:prstGeom prst="snip1Rect">
                <a:avLst>
                  <a:gd name="adj" fmla="val 38178"/>
                </a:avLst>
              </a:prstGeom>
              <a:gradFill flip="none" rotWithShape="1">
                <a:gsLst>
                  <a:gs pos="0">
                    <a:schemeClr val="accent4">
                      <a:lumMod val="50000"/>
                    </a:schemeClr>
                  </a:gs>
                  <a:gs pos="50000">
                    <a:schemeClr val="accent4">
                      <a:lumMod val="75000"/>
                    </a:schemeClr>
                  </a:gs>
                  <a:gs pos="100000">
                    <a:schemeClr val="accent4"/>
                  </a:gs>
                </a:gsLst>
                <a:lin ang="13500000" scaled="1"/>
                <a:tileRect/>
              </a:gradFill>
              <a:ln>
                <a:headEnd type="none" w="med" len="med"/>
                <a:tailEnd type="none" w="med" len="med"/>
              </a:ln>
              <a:effectLst>
                <a:outerShdw blurRad="50800" dist="38100" dir="8100000" algn="tr" rotWithShape="0">
                  <a:prstClr val="black">
                    <a:alpha val="73000"/>
                  </a:prstClr>
                </a:outerShdw>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lIns="91436" tIns="45718" rIns="91436" bIns="45718" anchor="ctr"/>
              <a:lstStyle/>
              <a:p>
                <a:pPr marL="0" lvl="1" indent="-342900" algn="ctr" defTabSz="914099">
                  <a:lnSpc>
                    <a:spcPct val="90000"/>
                  </a:lnSpc>
                  <a:buClr>
                    <a:srgbClr val="FFFF99"/>
                  </a:buClr>
                  <a:buSzPct val="80000"/>
                  <a:tabLst>
                    <a:tab pos="424590" algn="l"/>
                  </a:tabLst>
                  <a:defRPr/>
                </a:pPr>
                <a:endParaRPr lang="en-US" altLang="zh-CN" sz="1600" dirty="0">
                  <a:gradFill>
                    <a:gsLst>
                      <a:gs pos="0">
                        <a:schemeClr val="tx1"/>
                      </a:gs>
                      <a:gs pos="100000">
                        <a:schemeClr val="tx1"/>
                      </a:gs>
                    </a:gsLst>
                    <a:lin ang="13500000" scaled="1"/>
                  </a:gradFill>
                  <a:latin typeface="Segoe Semibold" pitchFamily="34" charset="0"/>
                </a:endParaRPr>
              </a:p>
            </p:txBody>
          </p:sp>
          <p:sp>
            <p:nvSpPr>
              <p:cNvPr id="46" name="Rectangle 4">
                <a:extLst>
                  <a:ext uri="{FF2B5EF4-FFF2-40B4-BE49-F238E27FC236}">
                    <a16:creationId xmlns:a16="http://schemas.microsoft.com/office/drawing/2014/main" id="{F32899A9-C3F4-5E06-A87B-424CD61664DA}"/>
                  </a:ext>
                </a:extLst>
              </p:cNvPr>
              <p:cNvSpPr/>
              <p:nvPr/>
            </p:nvSpPr>
            <p:spPr>
              <a:xfrm>
                <a:off x="671807" y="3778016"/>
                <a:ext cx="5851376" cy="369332"/>
              </a:xfrm>
              <a:prstGeom prst="rect">
                <a:avLst/>
              </a:prstGeom>
            </p:spPr>
            <p:txBody>
              <a:bodyPr>
                <a:spAutoFit/>
              </a:bodyPr>
              <a:lstStyle/>
              <a:p>
                <a:pPr marL="342900" indent="-342900">
                  <a:spcBef>
                    <a:spcPct val="20000"/>
                  </a:spcBef>
                  <a:spcAft>
                    <a:spcPts val="1200"/>
                  </a:spcAft>
                  <a:buClr>
                    <a:srgbClr val="FF5B00"/>
                  </a:buClr>
                  <a:defRPr/>
                </a:pPr>
                <a:r>
                  <a:rPr lang="en-US" dirty="0">
                    <a:gradFill>
                      <a:gsLst>
                        <a:gs pos="0">
                          <a:schemeClr val="tx1"/>
                        </a:gs>
                        <a:gs pos="100000">
                          <a:schemeClr val="tx1"/>
                        </a:gs>
                      </a:gsLst>
                      <a:lin ang="5400000" scaled="0"/>
                    </a:gradFill>
                    <a:effectLst>
                      <a:outerShdw blurRad="38100" dist="38100" dir="2700000" algn="tl">
                        <a:srgbClr val="000000">
                          <a:alpha val="43137"/>
                        </a:srgbClr>
                      </a:outerShdw>
                    </a:effectLst>
                    <a:latin typeface="Segoe Semibold" pitchFamily="34" charset="0"/>
                    <a:cs typeface="Segoe UI" pitchFamily="34" charset="0"/>
                  </a:rPr>
                  <a:t>Training Resources</a:t>
                </a:r>
              </a:p>
            </p:txBody>
          </p:sp>
        </p:grpSp>
        <p:grpSp>
          <p:nvGrpSpPr>
            <p:cNvPr id="44054" name="Group 47">
              <a:extLst>
                <a:ext uri="{FF2B5EF4-FFF2-40B4-BE49-F238E27FC236}">
                  <a16:creationId xmlns:a16="http://schemas.microsoft.com/office/drawing/2014/main" id="{98302C8E-19EC-BA2A-1B7C-8003E9EB8B43}"/>
                </a:ext>
              </a:extLst>
            </p:cNvPr>
            <p:cNvGrpSpPr>
              <a:grpSpLocks/>
            </p:cNvGrpSpPr>
            <p:nvPr/>
          </p:nvGrpSpPr>
          <p:grpSpPr bwMode="auto">
            <a:xfrm>
              <a:off x="369400" y="4724400"/>
              <a:ext cx="8457145" cy="395786"/>
              <a:chOff x="369400" y="3789219"/>
              <a:chExt cx="8457145" cy="395786"/>
            </a:xfrm>
          </p:grpSpPr>
          <p:sp>
            <p:nvSpPr>
              <p:cNvPr id="49" name="Snip Single Corner Rectangle 48">
                <a:extLst>
                  <a:ext uri="{FF2B5EF4-FFF2-40B4-BE49-F238E27FC236}">
                    <a16:creationId xmlns:a16="http://schemas.microsoft.com/office/drawing/2014/main" id="{10D9501C-9108-0A29-5655-C05D99DEC187}"/>
                  </a:ext>
                </a:extLst>
              </p:cNvPr>
              <p:cNvSpPr/>
              <p:nvPr/>
            </p:nvSpPr>
            <p:spPr>
              <a:xfrm>
                <a:off x="369400" y="3802025"/>
                <a:ext cx="8457145" cy="382980"/>
              </a:xfrm>
              <a:prstGeom prst="snip1Rect">
                <a:avLst>
                  <a:gd name="adj" fmla="val 38178"/>
                </a:avLst>
              </a:prstGeom>
              <a:gradFill flip="none" rotWithShape="1">
                <a:gsLst>
                  <a:gs pos="0">
                    <a:schemeClr val="bg1">
                      <a:lumMod val="50000"/>
                    </a:schemeClr>
                  </a:gs>
                  <a:gs pos="50000">
                    <a:schemeClr val="bg1"/>
                  </a:gs>
                  <a:gs pos="100000">
                    <a:schemeClr val="bg2"/>
                  </a:gs>
                </a:gsLst>
                <a:lin ang="13500000" scaled="1"/>
                <a:tileRect/>
              </a:gradFill>
              <a:ln>
                <a:headEnd type="none" w="med" len="med"/>
                <a:tailEnd type="none" w="med" len="med"/>
              </a:ln>
              <a:effectLst>
                <a:outerShdw blurRad="50800" dist="38100" dir="8100000" algn="tr" rotWithShape="0">
                  <a:prstClr val="black">
                    <a:alpha val="73000"/>
                  </a:prstClr>
                </a:outerShdw>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lIns="91436" tIns="45718" rIns="91436" bIns="45718" anchor="ctr"/>
              <a:lstStyle/>
              <a:p>
                <a:pPr marL="0" lvl="1" indent="-342900" algn="ctr" defTabSz="914099">
                  <a:lnSpc>
                    <a:spcPct val="90000"/>
                  </a:lnSpc>
                  <a:buClr>
                    <a:srgbClr val="FFFF99"/>
                  </a:buClr>
                  <a:buSzPct val="80000"/>
                  <a:tabLst>
                    <a:tab pos="424590" algn="l"/>
                  </a:tabLst>
                  <a:defRPr/>
                </a:pPr>
                <a:endParaRPr lang="en-US" altLang="zh-CN" sz="1600" dirty="0">
                  <a:gradFill>
                    <a:gsLst>
                      <a:gs pos="0">
                        <a:schemeClr val="tx1"/>
                      </a:gs>
                      <a:gs pos="100000">
                        <a:schemeClr val="tx1"/>
                      </a:gs>
                    </a:gsLst>
                    <a:lin ang="13500000" scaled="1"/>
                  </a:gradFill>
                  <a:latin typeface="Segoe Semibold" pitchFamily="34" charset="0"/>
                </a:endParaRPr>
              </a:p>
            </p:txBody>
          </p:sp>
          <p:sp>
            <p:nvSpPr>
              <p:cNvPr id="50" name="Rectangle 4">
                <a:extLst>
                  <a:ext uri="{FF2B5EF4-FFF2-40B4-BE49-F238E27FC236}">
                    <a16:creationId xmlns:a16="http://schemas.microsoft.com/office/drawing/2014/main" id="{EB67C67D-238F-2A7A-B3CF-377CC4A27291}"/>
                  </a:ext>
                </a:extLst>
              </p:cNvPr>
              <p:cNvSpPr/>
              <p:nvPr/>
            </p:nvSpPr>
            <p:spPr>
              <a:xfrm>
                <a:off x="671807" y="3789219"/>
                <a:ext cx="5851376" cy="369332"/>
              </a:xfrm>
              <a:prstGeom prst="rect">
                <a:avLst/>
              </a:prstGeom>
            </p:spPr>
            <p:txBody>
              <a:bodyPr>
                <a:spAutoFit/>
              </a:bodyPr>
              <a:lstStyle/>
              <a:p>
                <a:pPr marL="342900" indent="-342900">
                  <a:spcBef>
                    <a:spcPct val="20000"/>
                  </a:spcBef>
                  <a:spcAft>
                    <a:spcPts val="1200"/>
                  </a:spcAft>
                  <a:buClr>
                    <a:srgbClr val="FF5B00"/>
                  </a:buClr>
                  <a:defRPr/>
                </a:pPr>
                <a:r>
                  <a:rPr lang="en-US" dirty="0">
                    <a:gradFill>
                      <a:gsLst>
                        <a:gs pos="0">
                          <a:schemeClr val="tx1"/>
                        </a:gs>
                        <a:gs pos="100000">
                          <a:schemeClr val="tx1"/>
                        </a:gs>
                      </a:gsLst>
                      <a:lin ang="5400000" scaled="0"/>
                    </a:gradFill>
                    <a:effectLst>
                      <a:outerShdw blurRad="38100" dist="38100" dir="2700000" algn="tl">
                        <a:srgbClr val="000000">
                          <a:alpha val="43137"/>
                        </a:srgbClr>
                      </a:outerShdw>
                    </a:effectLst>
                    <a:latin typeface="Segoe Semibold" pitchFamily="34" charset="0"/>
                    <a:cs typeface="Segoe UI" pitchFamily="34" charset="0"/>
                  </a:rPr>
                  <a:t>Community Resources</a:t>
                </a:r>
              </a:p>
            </p:txBody>
          </p:sp>
        </p:grpSp>
      </p:gr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5058" name="Picture 2" descr="Microsoft logo and tagline">
            <a:extLst>
              <a:ext uri="{FF2B5EF4-FFF2-40B4-BE49-F238E27FC236}">
                <a16:creationId xmlns:a16="http://schemas.microsoft.com/office/drawing/2014/main" id="{F08862A3-7BA1-23EF-5B04-851B789DA25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black">
          <a:xfrm>
            <a:off x="2628900" y="4953000"/>
            <a:ext cx="38481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 Box 3">
            <a:extLst>
              <a:ext uri="{FF2B5EF4-FFF2-40B4-BE49-F238E27FC236}">
                <a16:creationId xmlns:a16="http://schemas.microsoft.com/office/drawing/2014/main" id="{C8E45794-1FE0-A387-A76A-752287F5D83E}"/>
              </a:ext>
            </a:extLst>
          </p:cNvPr>
          <p:cNvSpPr txBox="1">
            <a:spLocks noChangeArrowheads="1"/>
          </p:cNvSpPr>
          <p:nvPr/>
        </p:nvSpPr>
        <p:spPr bwMode="blackWhite">
          <a:xfrm>
            <a:off x="741363" y="5791200"/>
            <a:ext cx="7661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1425" tIns="45713" rIns="91425" bIns="45713">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700">
                <a:latin typeface="Calibri" panose="020F0502020204030204" pitchFamily="34" charset="0"/>
              </a:rPr>
              <a:t>© 2008 Microsoft Corporation. All rights reserved. Microsoft, Windows, Windows Vista and other product names are or may be registered trademarks and/or trademarks in the U.S. and/or other countries.</a:t>
            </a:r>
          </a:p>
          <a:p>
            <a:pPr algn="ctr"/>
            <a:r>
              <a:rPr lang="en-US" altLang="en-US" sz="700">
                <a:latin typeface="Calibri" panose="020F0502020204030204"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48963D-54DB-3C3C-0C4E-FA79B7BAD7B5}"/>
              </a:ext>
            </a:extLst>
          </p:cNvPr>
          <p:cNvSpPr>
            <a:spLocks noGrp="1"/>
          </p:cNvSpPr>
          <p:nvPr>
            <p:ph type="ctrTitle"/>
          </p:nvPr>
        </p:nvSpPr>
        <p:spPr>
          <a:xfrm>
            <a:off x="1719263" y="4441825"/>
            <a:ext cx="7043737" cy="874713"/>
          </a:xfrm>
        </p:spPr>
        <p:txBody>
          <a:bodyPr/>
          <a:lstStyle/>
          <a:p>
            <a:pPr eaLnBrk="1" fontAlgn="auto" hangingPunct="1">
              <a:spcAft>
                <a:spcPts val="0"/>
              </a:spcAft>
              <a:defRPr/>
            </a:pPr>
            <a:endParaRPr lang="en-ZA"/>
          </a:p>
        </p:txBody>
      </p:sp>
      <p:sp>
        <p:nvSpPr>
          <p:cNvPr id="4" name="Subtitle 3">
            <a:extLst>
              <a:ext uri="{FF2B5EF4-FFF2-40B4-BE49-F238E27FC236}">
                <a16:creationId xmlns:a16="http://schemas.microsoft.com/office/drawing/2014/main" id="{34067C21-80EF-C61F-FB81-08E49EA4C7A4}"/>
              </a:ext>
            </a:extLst>
          </p:cNvPr>
          <p:cNvSpPr>
            <a:spLocks noGrp="1"/>
          </p:cNvSpPr>
          <p:nvPr>
            <p:ph type="subTitle" idx="1"/>
          </p:nvPr>
        </p:nvSpPr>
        <p:spPr>
          <a:xfrm>
            <a:off x="1719263" y="5211763"/>
            <a:ext cx="7043737" cy="461962"/>
          </a:xfrm>
        </p:spPr>
        <p:txBody>
          <a:bodyPr/>
          <a:lstStyle/>
          <a:p>
            <a:pPr eaLnBrk="1" fontAlgn="auto" hangingPunct="1">
              <a:defRPr/>
            </a:pPr>
            <a:endParaRPr lang="en-ZA"/>
          </a:p>
        </p:txBody>
      </p:sp>
      <p:sp>
        <p:nvSpPr>
          <p:cNvPr id="5" name="Text Placeholder 4">
            <a:extLst>
              <a:ext uri="{FF2B5EF4-FFF2-40B4-BE49-F238E27FC236}">
                <a16:creationId xmlns:a16="http://schemas.microsoft.com/office/drawing/2014/main" id="{07663325-A93B-686E-7D39-2B5116DEE6E7}"/>
              </a:ext>
            </a:extLst>
          </p:cNvPr>
          <p:cNvSpPr>
            <a:spLocks noGrp="1"/>
          </p:cNvSpPr>
          <p:nvPr>
            <p:ph type="body" sz="quarter" idx="10"/>
          </p:nvPr>
        </p:nvSpPr>
        <p:spPr/>
        <p:txBody>
          <a:bodyPr/>
          <a:lstStyle/>
          <a:p>
            <a:pPr fontAlgn="auto">
              <a:defRPr/>
            </a:pPr>
            <a:r>
              <a:rPr lang="en-ZA"/>
              <a:t>VPL + Simulator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BE678-2809-13C4-3338-BF77608CB9BB}"/>
              </a:ext>
            </a:extLst>
          </p:cNvPr>
          <p:cNvSpPr>
            <a:spLocks noGrp="1"/>
          </p:cNvSpPr>
          <p:nvPr>
            <p:ph type="title"/>
          </p:nvPr>
        </p:nvSpPr>
        <p:spPr>
          <a:xfrm>
            <a:off x="439780" y="298266"/>
            <a:ext cx="8704220" cy="609600"/>
          </a:xfrm>
        </p:spPr>
        <p:txBody>
          <a:bodyPr/>
          <a:lstStyle/>
          <a:p>
            <a:pPr defTabSz="914363" eaLnBrk="1" fontAlgn="auto" hangingPunct="1">
              <a:spcAft>
                <a:spcPts val="0"/>
              </a:spcAft>
              <a:defRPr/>
            </a:pPr>
            <a:r>
              <a:rPr dirty="0"/>
              <a:t>Microsoft</a:t>
            </a:r>
            <a:r>
              <a:rPr sz="3600" dirty="0"/>
              <a:t> Robotics Developer Studio 2008</a:t>
            </a:r>
          </a:p>
        </p:txBody>
      </p:sp>
      <p:sp>
        <p:nvSpPr>
          <p:cNvPr id="5" name="AutoShape 3">
            <a:extLst>
              <a:ext uri="{FF2B5EF4-FFF2-40B4-BE49-F238E27FC236}">
                <a16:creationId xmlns:a16="http://schemas.microsoft.com/office/drawing/2014/main" id="{18D04CD4-03F6-EFC6-B0B1-37138E700640}"/>
              </a:ext>
            </a:extLst>
          </p:cNvPr>
          <p:cNvSpPr>
            <a:spLocks noChangeArrowheads="1"/>
          </p:cNvSpPr>
          <p:nvPr/>
        </p:nvSpPr>
        <p:spPr bwMode="auto">
          <a:xfrm>
            <a:off x="457200" y="1600200"/>
            <a:ext cx="8099425" cy="4116388"/>
          </a:xfrm>
          <a:prstGeom prst="roundRect">
            <a:avLst>
              <a:gd name="adj" fmla="val 5861"/>
            </a:avLst>
          </a:prstGeom>
          <a:solidFill>
            <a:schemeClr val="tx1">
              <a:lumMod val="85000"/>
            </a:schemeClr>
          </a:solidFill>
          <a:ln w="12700">
            <a:solidFill>
              <a:srgbClr val="C0C0C0"/>
            </a:solidFill>
            <a:round/>
            <a:headEnd/>
            <a:tailEnd/>
          </a:ln>
          <a:effectLst/>
        </p:spPr>
        <p:txBody>
          <a:bodyPr wrap="none" anchor="ctr"/>
          <a:lstStyle/>
          <a:p>
            <a:pPr defTabSz="914363" fontAlgn="auto">
              <a:spcBef>
                <a:spcPts val="0"/>
              </a:spcBef>
              <a:spcAft>
                <a:spcPts val="0"/>
              </a:spcAft>
              <a:defRPr/>
            </a:pPr>
            <a:endParaRPr lang="en-US">
              <a:effectLst>
                <a:outerShdw blurRad="38100" dist="38100" dir="2700000" algn="tl">
                  <a:srgbClr val="000000"/>
                </a:outerShdw>
              </a:effectLst>
              <a:latin typeface="Segoe" pitchFamily="34" charset="0"/>
              <a:cs typeface="Arial" charset="0"/>
            </a:endParaRPr>
          </a:p>
        </p:txBody>
      </p:sp>
      <p:sp>
        <p:nvSpPr>
          <p:cNvPr id="6" name="Rounded Rectangle 5">
            <a:extLst>
              <a:ext uri="{FF2B5EF4-FFF2-40B4-BE49-F238E27FC236}">
                <a16:creationId xmlns:a16="http://schemas.microsoft.com/office/drawing/2014/main" id="{A02301A9-0FDC-B6C3-5560-BE86EFB8DFE0}"/>
              </a:ext>
            </a:extLst>
          </p:cNvPr>
          <p:cNvSpPr/>
          <p:nvPr/>
        </p:nvSpPr>
        <p:spPr bwMode="auto">
          <a:xfrm>
            <a:off x="555167" y="3091488"/>
            <a:ext cx="2429933" cy="2400298"/>
          </a:xfrm>
          <a:prstGeom prst="roundRect">
            <a:avLst>
              <a:gd name="adj" fmla="val 9033"/>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91436" tIns="45718" rIns="91436" bIns="45718" anchorCtr="1"/>
          <a:lstStyle/>
          <a:p>
            <a:pPr algn="ctr" defTabSz="914099">
              <a:defRPr/>
            </a:pPr>
            <a:r>
              <a:rPr lang="en-US" sz="2300" dirty="0">
                <a:solidFill>
                  <a:srgbClr val="FFFFFF"/>
                </a:solidFill>
                <a:latin typeface="Segoe" pitchFamily="34" charset="0"/>
              </a:rPr>
              <a:t>Runtime</a:t>
            </a:r>
          </a:p>
        </p:txBody>
      </p:sp>
      <p:sp>
        <p:nvSpPr>
          <p:cNvPr id="26631" name="Text Box 8">
            <a:extLst>
              <a:ext uri="{FF2B5EF4-FFF2-40B4-BE49-F238E27FC236}">
                <a16:creationId xmlns:a16="http://schemas.microsoft.com/office/drawing/2014/main" id="{C113D361-00F9-58DE-24C6-376FE5983DB0}"/>
              </a:ext>
            </a:extLst>
          </p:cNvPr>
          <p:cNvSpPr txBox="1">
            <a:spLocks noChangeArrowheads="1"/>
          </p:cNvSpPr>
          <p:nvPr/>
        </p:nvSpPr>
        <p:spPr bwMode="auto">
          <a:xfrm>
            <a:off x="555625" y="3700463"/>
            <a:ext cx="24320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lstStyle>
            <a:lvl1pPr marL="171450" indent="-1714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Aft>
                <a:spcPts val="1200"/>
              </a:spcAft>
              <a:buFontTx/>
              <a:buChar char="•"/>
            </a:pPr>
            <a:r>
              <a:rPr lang="en-US" altLang="en-US" sz="1600" b="1">
                <a:solidFill>
                  <a:srgbClr val="FFFFFF"/>
                </a:solidFill>
                <a:latin typeface="Segoe"/>
              </a:rPr>
              <a:t>CCR - Coordination and Concurrency  library</a:t>
            </a:r>
          </a:p>
          <a:p>
            <a:pPr eaLnBrk="1" hangingPunct="1">
              <a:buFontTx/>
              <a:buChar char="•"/>
            </a:pPr>
            <a:r>
              <a:rPr lang="en-US" altLang="en-US" sz="1600" b="1">
                <a:solidFill>
                  <a:srgbClr val="FFFFFF"/>
                </a:solidFill>
                <a:latin typeface="Segoe"/>
              </a:rPr>
              <a:t>DSS - Distributed Services Framework </a:t>
            </a:r>
          </a:p>
        </p:txBody>
      </p:sp>
      <p:grpSp>
        <p:nvGrpSpPr>
          <p:cNvPr id="26632" name="Group 36">
            <a:extLst>
              <a:ext uri="{FF2B5EF4-FFF2-40B4-BE49-F238E27FC236}">
                <a16:creationId xmlns:a16="http://schemas.microsoft.com/office/drawing/2014/main" id="{DCCAAC81-3AF6-D37A-9A86-D0B98F747E86}"/>
              </a:ext>
            </a:extLst>
          </p:cNvPr>
          <p:cNvGrpSpPr>
            <a:grpSpLocks/>
          </p:cNvGrpSpPr>
          <p:nvPr/>
        </p:nvGrpSpPr>
        <p:grpSpPr bwMode="auto">
          <a:xfrm>
            <a:off x="555625" y="1719263"/>
            <a:ext cx="7924800" cy="1165225"/>
            <a:chOff x="825501" y="5257801"/>
            <a:chExt cx="7632699" cy="1164774"/>
          </a:xfrm>
        </p:grpSpPr>
        <p:sp>
          <p:nvSpPr>
            <p:cNvPr id="9" name="Rounded Rectangle 8">
              <a:extLst>
                <a:ext uri="{FF2B5EF4-FFF2-40B4-BE49-F238E27FC236}">
                  <a16:creationId xmlns:a16="http://schemas.microsoft.com/office/drawing/2014/main" id="{08A6C44F-23CC-55F6-AF15-ED83087B22CA}"/>
                </a:ext>
              </a:extLst>
            </p:cNvPr>
            <p:cNvSpPr/>
            <p:nvPr/>
          </p:nvSpPr>
          <p:spPr bwMode="auto">
            <a:xfrm>
              <a:off x="825501" y="5257801"/>
              <a:ext cx="7632699" cy="1164774"/>
            </a:xfrm>
            <a:prstGeom prst="roundRect">
              <a:avLst>
                <a:gd name="adj" fmla="val 9033"/>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lIns="91436" tIns="45718" rIns="91436" bIns="45718" anchor="ctr"/>
            <a:lstStyle/>
            <a:p>
              <a:pPr algn="ctr" defTabSz="914099" fontAlgn="auto">
                <a:spcBef>
                  <a:spcPts val="0"/>
                </a:spcBef>
                <a:spcAft>
                  <a:spcPts val="0"/>
                </a:spcAft>
                <a:defRPr/>
              </a:pPr>
              <a:endParaRPr lang="en-US" sz="2300" dirty="0">
                <a:solidFill>
                  <a:srgbClr val="FFFFFF"/>
                </a:solidFill>
                <a:latin typeface="Segoe" pitchFamily="34" charset="0"/>
              </a:endParaRPr>
            </a:p>
          </p:txBody>
        </p:sp>
        <p:pic>
          <p:nvPicPr>
            <p:cNvPr id="26644" name="Picture 39" descr="\\showsrus\Public\SteveSklepowich\MS Robotics Logos\MS Robotics Logos\MSRobo-logotype-W-rgb.png">
              <a:extLst>
                <a:ext uri="{FF2B5EF4-FFF2-40B4-BE49-F238E27FC236}">
                  <a16:creationId xmlns:a16="http://schemas.microsoft.com/office/drawing/2014/main" id="{A50CC10D-FA38-21BD-83F9-39E31A051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5410200"/>
              <a:ext cx="5828961" cy="83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Rounded Rectangle 10">
            <a:extLst>
              <a:ext uri="{FF2B5EF4-FFF2-40B4-BE49-F238E27FC236}">
                <a16:creationId xmlns:a16="http://schemas.microsoft.com/office/drawing/2014/main" id="{6BC5DAC3-9ABE-2A0C-FE80-104B26455AAB}"/>
              </a:ext>
            </a:extLst>
          </p:cNvPr>
          <p:cNvSpPr/>
          <p:nvPr/>
        </p:nvSpPr>
        <p:spPr bwMode="auto">
          <a:xfrm>
            <a:off x="3304463" y="3091488"/>
            <a:ext cx="2432304" cy="2404872"/>
          </a:xfrm>
          <a:prstGeom prst="roundRect">
            <a:avLst>
              <a:gd name="adj" fmla="val 903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91436" tIns="45718" rIns="91436" bIns="45718" anchorCtr="1"/>
          <a:lstStyle/>
          <a:p>
            <a:pPr algn="ctr" defTabSz="914099" fontAlgn="auto">
              <a:spcBef>
                <a:spcPts val="0"/>
              </a:spcBef>
              <a:spcAft>
                <a:spcPts val="0"/>
              </a:spcAft>
              <a:defRPr/>
            </a:pPr>
            <a:r>
              <a:rPr lang="en-US" sz="2300" dirty="0">
                <a:solidFill>
                  <a:srgbClr val="FFFFFF"/>
                </a:solidFill>
                <a:latin typeface="Segoe" pitchFamily="34" charset="0"/>
              </a:rPr>
              <a:t>Authoring Tools</a:t>
            </a:r>
          </a:p>
        </p:txBody>
      </p:sp>
      <p:sp>
        <p:nvSpPr>
          <p:cNvPr id="26636" name="Text Box 12">
            <a:extLst>
              <a:ext uri="{FF2B5EF4-FFF2-40B4-BE49-F238E27FC236}">
                <a16:creationId xmlns:a16="http://schemas.microsoft.com/office/drawing/2014/main" id="{7B6E0128-9A94-09FF-2097-83B698126B79}"/>
              </a:ext>
            </a:extLst>
          </p:cNvPr>
          <p:cNvSpPr txBox="1">
            <a:spLocks noChangeArrowheads="1"/>
          </p:cNvSpPr>
          <p:nvPr/>
        </p:nvSpPr>
        <p:spPr bwMode="auto">
          <a:xfrm>
            <a:off x="3298825" y="3700463"/>
            <a:ext cx="24320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lstStyle>
            <a:lvl1pPr marL="171450" indent="-1714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Aft>
                <a:spcPts val="1200"/>
              </a:spcAft>
              <a:buFontTx/>
              <a:buChar char="•"/>
            </a:pPr>
            <a:r>
              <a:rPr lang="en-US" altLang="en-US" sz="1600" b="1">
                <a:solidFill>
                  <a:srgbClr val="FFFFFF"/>
                </a:solidFill>
                <a:latin typeface="Segoe"/>
              </a:rPr>
              <a:t>Visual Simulation Runtime and Editor</a:t>
            </a:r>
          </a:p>
          <a:p>
            <a:pPr>
              <a:spcAft>
                <a:spcPts val="1200"/>
              </a:spcAft>
              <a:buFontTx/>
              <a:buChar char="•"/>
            </a:pPr>
            <a:r>
              <a:rPr lang="en-US" altLang="en-US" sz="1600" b="1">
                <a:solidFill>
                  <a:srgbClr val="FFFFFF"/>
                </a:solidFill>
                <a:latin typeface="Segoe"/>
              </a:rPr>
              <a:t>Visual Programming Language </a:t>
            </a:r>
          </a:p>
        </p:txBody>
      </p:sp>
      <p:sp>
        <p:nvSpPr>
          <p:cNvPr id="13" name="Rounded Rectangle 12">
            <a:extLst>
              <a:ext uri="{FF2B5EF4-FFF2-40B4-BE49-F238E27FC236}">
                <a16:creationId xmlns:a16="http://schemas.microsoft.com/office/drawing/2014/main" id="{6597A85E-7703-BD1E-49D8-5830DA5E5E09}"/>
              </a:ext>
            </a:extLst>
          </p:cNvPr>
          <p:cNvSpPr/>
          <p:nvPr/>
        </p:nvSpPr>
        <p:spPr bwMode="auto">
          <a:xfrm>
            <a:off x="6041567" y="3091488"/>
            <a:ext cx="2432304" cy="2404872"/>
          </a:xfrm>
          <a:prstGeom prst="roundRect">
            <a:avLst>
              <a:gd name="adj" fmla="val 9033"/>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lIns="91436" tIns="45718" rIns="91436" bIns="45718" anchorCtr="1"/>
          <a:lstStyle/>
          <a:p>
            <a:pPr algn="ctr" defTabSz="914099">
              <a:defRPr/>
            </a:pPr>
            <a:r>
              <a:rPr lang="en-US" sz="2300" dirty="0">
                <a:solidFill>
                  <a:schemeClr val="bg1"/>
                </a:solidFill>
                <a:latin typeface="Segoe" pitchFamily="34" charset="0"/>
              </a:rPr>
              <a:t>Services</a:t>
            </a:r>
          </a:p>
        </p:txBody>
      </p:sp>
      <p:sp>
        <p:nvSpPr>
          <p:cNvPr id="26640" name="Text Box 10">
            <a:extLst>
              <a:ext uri="{FF2B5EF4-FFF2-40B4-BE49-F238E27FC236}">
                <a16:creationId xmlns:a16="http://schemas.microsoft.com/office/drawing/2014/main" id="{A8DDB417-0AF2-CA54-EF74-C4E1C67EDAAD}"/>
              </a:ext>
            </a:extLst>
          </p:cNvPr>
          <p:cNvSpPr txBox="1">
            <a:spLocks noChangeArrowheads="1"/>
          </p:cNvSpPr>
          <p:nvPr/>
        </p:nvSpPr>
        <p:spPr bwMode="auto">
          <a:xfrm>
            <a:off x="6042025" y="3700463"/>
            <a:ext cx="24320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lstStyle>
            <a:lvl1pPr marL="171450" indent="-1714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Aft>
                <a:spcPts val="1200"/>
              </a:spcAft>
              <a:buFont typeface="Arial" panose="020B0604020202020204" pitchFamily="34" charset="0"/>
              <a:buChar char="•"/>
            </a:pPr>
            <a:r>
              <a:rPr lang="en-US" altLang="en-US" sz="1600" b="1">
                <a:solidFill>
                  <a:schemeClr val="bg1"/>
                </a:solidFill>
                <a:latin typeface="Segoe"/>
              </a:rPr>
              <a:t>Samples and tutorials</a:t>
            </a:r>
          </a:p>
          <a:p>
            <a:pPr>
              <a:spcAft>
                <a:spcPts val="1200"/>
              </a:spcAft>
              <a:buFont typeface="Arial" panose="020B0604020202020204" pitchFamily="34" charset="0"/>
              <a:buChar char="•"/>
            </a:pPr>
            <a:r>
              <a:rPr lang="en-US" altLang="en-US" sz="1600" b="1">
                <a:solidFill>
                  <a:schemeClr val="bg1"/>
                </a:solidFill>
                <a:latin typeface="Segoe"/>
              </a:rPr>
              <a:t>Robot services</a:t>
            </a:r>
          </a:p>
          <a:p>
            <a:pPr>
              <a:spcAft>
                <a:spcPts val="1200"/>
              </a:spcAft>
              <a:buFont typeface="Arial" panose="020B0604020202020204" pitchFamily="34" charset="0"/>
              <a:buChar char="•"/>
            </a:pPr>
            <a:r>
              <a:rPr lang="en-US" altLang="en-US" sz="1600" b="1">
                <a:solidFill>
                  <a:schemeClr val="bg1"/>
                </a:solidFill>
                <a:latin typeface="Segoe"/>
              </a:rPr>
              <a:t>Robot models</a:t>
            </a:r>
          </a:p>
          <a:p>
            <a:pPr>
              <a:spcAft>
                <a:spcPts val="1200"/>
              </a:spcAft>
              <a:buFont typeface="Arial" panose="020B0604020202020204" pitchFamily="34" charset="0"/>
              <a:buChar char="•"/>
            </a:pPr>
            <a:r>
              <a:rPr lang="en-US" altLang="en-US" sz="1600" b="1">
                <a:solidFill>
                  <a:schemeClr val="bg1"/>
                </a:solidFill>
                <a:latin typeface="Segoe"/>
              </a:rPr>
              <a:t>Technology services</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D0CDE-FE49-B9D0-7A8E-0EFCA4D6EC9E}"/>
              </a:ext>
            </a:extLst>
          </p:cNvPr>
          <p:cNvSpPr>
            <a:spLocks noGrp="1"/>
          </p:cNvSpPr>
          <p:nvPr>
            <p:ph type="title"/>
          </p:nvPr>
        </p:nvSpPr>
        <p:spPr/>
        <p:txBody>
          <a:bodyPr/>
          <a:lstStyle/>
          <a:p>
            <a:pPr>
              <a:defRPr/>
            </a:pPr>
            <a:r>
              <a:rPr lang="en-ZA" dirty="0"/>
              <a:t>What is Concurrency?</a:t>
            </a:r>
          </a:p>
        </p:txBody>
      </p:sp>
      <p:sp>
        <p:nvSpPr>
          <p:cNvPr id="3" name="Content Placeholder 2">
            <a:extLst>
              <a:ext uri="{FF2B5EF4-FFF2-40B4-BE49-F238E27FC236}">
                <a16:creationId xmlns:a16="http://schemas.microsoft.com/office/drawing/2014/main" id="{7EAF3231-85EE-F453-0CC5-5BFF7C342DE1}"/>
              </a:ext>
            </a:extLst>
          </p:cNvPr>
          <p:cNvSpPr>
            <a:spLocks noGrp="1"/>
          </p:cNvSpPr>
          <p:nvPr>
            <p:ph idx="1"/>
          </p:nvPr>
        </p:nvSpPr>
        <p:spPr/>
        <p:txBody>
          <a:bodyPr/>
          <a:lstStyle/>
          <a:p>
            <a:pPr>
              <a:buFont typeface="Wingdings 3" panose="05040102010807070707" pitchFamily="18" charset="2"/>
              <a:buNone/>
              <a:defRPr/>
            </a:pPr>
            <a:r>
              <a:rPr lang="en-ZA" sz="2400" dirty="0"/>
              <a:t>“</a:t>
            </a:r>
            <a:r>
              <a:rPr lang="en-ZA" sz="2400" b="1" i="1" dirty="0"/>
              <a:t>Concurrency</a:t>
            </a:r>
            <a:r>
              <a:rPr lang="en-ZA" sz="2400" i="1" dirty="0"/>
              <a:t> is a property of systems in which several computations are executing simultaneously, and </a:t>
            </a:r>
            <a:r>
              <a:rPr lang="en-ZA" sz="2400" b="1" i="1" dirty="0"/>
              <a:t>potentially interacting </a:t>
            </a:r>
            <a:r>
              <a:rPr lang="en-ZA" sz="2400" i="1" dirty="0"/>
              <a:t>with each other.</a:t>
            </a:r>
            <a:r>
              <a:rPr lang="en-ZA" sz="2400" dirty="0"/>
              <a:t>”</a:t>
            </a:r>
          </a:p>
          <a:p>
            <a:pPr>
              <a:buFont typeface="Wingdings 3" panose="05040102010807070707" pitchFamily="18" charset="2"/>
              <a:buNone/>
              <a:defRPr/>
            </a:pPr>
            <a:endParaRPr lang="en-ZA" sz="2400" dirty="0"/>
          </a:p>
          <a:p>
            <a:pPr>
              <a:buFont typeface="Wingdings 3" panose="05040102010807070707" pitchFamily="18" charset="2"/>
              <a:buNone/>
              <a:defRPr/>
            </a:pPr>
            <a:r>
              <a:rPr lang="en-ZA" sz="2400" dirty="0"/>
              <a:t>“</a:t>
            </a:r>
            <a:r>
              <a:rPr lang="en-ZA" sz="2400" i="1" dirty="0"/>
              <a:t>The design of concurrent systems often entails finding reliable techniques for </a:t>
            </a:r>
            <a:r>
              <a:rPr lang="en-ZA" sz="2400" b="1" i="1" dirty="0"/>
              <a:t>coordinating</a:t>
            </a:r>
            <a:r>
              <a:rPr lang="en-ZA" sz="2400" i="1" dirty="0"/>
              <a:t> their execution, </a:t>
            </a:r>
            <a:r>
              <a:rPr lang="en-ZA" sz="2400" b="1" i="1" dirty="0"/>
              <a:t>data exchange</a:t>
            </a:r>
            <a:r>
              <a:rPr lang="en-ZA" sz="2400" i="1" dirty="0"/>
              <a:t>, memory allocation, and </a:t>
            </a:r>
            <a:r>
              <a:rPr lang="en-ZA" sz="2400" b="1" i="1" dirty="0"/>
              <a:t>execution scheduling </a:t>
            </a:r>
            <a:r>
              <a:rPr lang="en-ZA" sz="2400" i="1" dirty="0"/>
              <a:t>to minimize response time and maximise throughput</a:t>
            </a:r>
            <a:r>
              <a:rPr lang="en-ZA" sz="2400" dirty="0"/>
              <a:t>”</a:t>
            </a:r>
          </a:p>
          <a:p>
            <a:pPr>
              <a:buFont typeface="Wingdings 3" panose="05040102010807070707" pitchFamily="18" charset="2"/>
              <a:buNone/>
              <a:defRPr/>
            </a:pPr>
            <a:endParaRPr lang="en-ZA" sz="2400" dirty="0"/>
          </a:p>
          <a:p>
            <a:pPr>
              <a:buFont typeface="Wingdings 3" panose="05040102010807070707" pitchFamily="18" charset="2"/>
              <a:buNone/>
              <a:defRPr/>
            </a:pPr>
            <a:r>
              <a:rPr lang="en-ZA" sz="2000" dirty="0"/>
              <a:t>Wikipedia</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749C7-E374-0004-70E2-71CA7CC7989A}"/>
              </a:ext>
            </a:extLst>
          </p:cNvPr>
          <p:cNvSpPr>
            <a:spLocks noGrp="1"/>
          </p:cNvSpPr>
          <p:nvPr>
            <p:ph type="title"/>
          </p:nvPr>
        </p:nvSpPr>
        <p:spPr>
          <a:xfrm>
            <a:off x="439781" y="298266"/>
            <a:ext cx="7315200" cy="609600"/>
          </a:xfrm>
        </p:spPr>
        <p:txBody>
          <a:bodyPr/>
          <a:lstStyle/>
          <a:p>
            <a:pPr defTabSz="914363" eaLnBrk="1" fontAlgn="auto" hangingPunct="1">
              <a:spcAft>
                <a:spcPts val="0"/>
              </a:spcAft>
              <a:defRPr/>
            </a:pPr>
            <a:r>
              <a:rPr dirty="0"/>
              <a:t>Why CCR?	</a:t>
            </a:r>
          </a:p>
        </p:txBody>
      </p:sp>
      <p:sp>
        <p:nvSpPr>
          <p:cNvPr id="3" name="Content Placeholder 2">
            <a:extLst>
              <a:ext uri="{FF2B5EF4-FFF2-40B4-BE49-F238E27FC236}">
                <a16:creationId xmlns:a16="http://schemas.microsoft.com/office/drawing/2014/main" id="{AF64D627-0808-87D1-F9DC-4CC1D5DF7A67}"/>
              </a:ext>
            </a:extLst>
          </p:cNvPr>
          <p:cNvSpPr>
            <a:spLocks noGrp="1"/>
          </p:cNvSpPr>
          <p:nvPr>
            <p:ph idx="1"/>
          </p:nvPr>
        </p:nvSpPr>
        <p:spPr>
          <a:xfrm>
            <a:off x="439781" y="1255866"/>
            <a:ext cx="8229600" cy="4525963"/>
          </a:xfrm>
        </p:spPr>
        <p:txBody>
          <a:bodyPr/>
          <a:lstStyle/>
          <a:p>
            <a:pPr defTabSz="914363" eaLnBrk="1" fontAlgn="auto" hangingPunct="1">
              <a:spcBef>
                <a:spcPts val="0"/>
              </a:spcBef>
              <a:defRPr/>
            </a:pPr>
            <a:r>
              <a:rPr lang="en-US" b="1" dirty="0">
                <a:solidFill>
                  <a:schemeClr val="bg1"/>
                </a:solidFill>
                <a:effectLst>
                  <a:outerShdw blurRad="38100" dist="38100" dir="2700000" algn="tl">
                    <a:srgbClr val="000000">
                      <a:alpha val="43137"/>
                    </a:srgbClr>
                  </a:outerShdw>
                </a:effectLst>
              </a:rPr>
              <a:t>C</a:t>
            </a:r>
            <a:r>
              <a:rPr lang="en-US" dirty="0"/>
              <a:t>oncurrency</a:t>
            </a:r>
          </a:p>
          <a:p>
            <a:pPr lvl="1" defTabSz="914363" eaLnBrk="1" fontAlgn="auto" hangingPunct="1">
              <a:spcBef>
                <a:spcPts val="0"/>
              </a:spcBef>
              <a:spcAft>
                <a:spcPts val="0"/>
              </a:spcAft>
              <a:defRPr/>
            </a:pPr>
            <a:r>
              <a:rPr lang="en-US" dirty="0"/>
              <a:t>Process many </a:t>
            </a:r>
            <a:r>
              <a:rPr lang="en-US" b="1" dirty="0"/>
              <a:t>tasks</a:t>
            </a:r>
            <a:r>
              <a:rPr lang="en-US" dirty="0"/>
              <a:t> (load-balance across cores)</a:t>
            </a:r>
          </a:p>
          <a:p>
            <a:pPr lvl="1" defTabSz="914363" eaLnBrk="1" fontAlgn="auto" hangingPunct="1">
              <a:spcBef>
                <a:spcPts val="0"/>
              </a:spcBef>
              <a:spcAft>
                <a:spcPts val="0"/>
              </a:spcAft>
              <a:defRPr/>
            </a:pPr>
            <a:r>
              <a:rPr lang="en-US" b="1" dirty="0"/>
              <a:t>Scalability</a:t>
            </a:r>
            <a:r>
              <a:rPr lang="en-US" dirty="0"/>
              <a:t>, Responsiveness</a:t>
            </a:r>
          </a:p>
          <a:p>
            <a:pPr lvl="1" defTabSz="914363" eaLnBrk="1" fontAlgn="auto" hangingPunct="1">
              <a:spcBef>
                <a:spcPts val="0"/>
              </a:spcBef>
              <a:spcAft>
                <a:spcPts val="0"/>
              </a:spcAft>
              <a:defRPr/>
            </a:pPr>
            <a:r>
              <a:rPr lang="en-US" dirty="0"/>
              <a:t>Exploit latency</a:t>
            </a:r>
          </a:p>
          <a:p>
            <a:pPr defTabSz="914363" eaLnBrk="1" fontAlgn="auto" hangingPunct="1">
              <a:spcBef>
                <a:spcPts val="0"/>
              </a:spcBef>
              <a:defRPr/>
            </a:pPr>
            <a:r>
              <a:rPr lang="en-US" b="1" dirty="0">
                <a:solidFill>
                  <a:schemeClr val="bg1"/>
                </a:solidFill>
                <a:effectLst>
                  <a:outerShdw blurRad="38100" dist="38100" dir="2700000" algn="tl">
                    <a:srgbClr val="000000">
                      <a:alpha val="43137"/>
                    </a:srgbClr>
                  </a:outerShdw>
                </a:effectLst>
              </a:rPr>
              <a:t>C</a:t>
            </a:r>
            <a:r>
              <a:rPr lang="en-US" dirty="0"/>
              <a:t>oordination</a:t>
            </a:r>
          </a:p>
          <a:p>
            <a:pPr lvl="1" defTabSz="914363" eaLnBrk="1" fontAlgn="auto" hangingPunct="1">
              <a:spcBef>
                <a:spcPts val="0"/>
              </a:spcBef>
              <a:spcAft>
                <a:spcPts val="0"/>
              </a:spcAft>
              <a:defRPr/>
            </a:pPr>
            <a:r>
              <a:rPr lang="en-US" dirty="0"/>
              <a:t>Exercise control without blocking threads</a:t>
            </a:r>
          </a:p>
          <a:p>
            <a:pPr lvl="1" defTabSz="914363" eaLnBrk="1" fontAlgn="auto" hangingPunct="1">
              <a:spcBef>
                <a:spcPts val="0"/>
              </a:spcBef>
              <a:spcAft>
                <a:spcPts val="0"/>
              </a:spcAft>
              <a:defRPr/>
            </a:pPr>
            <a:r>
              <a:rPr lang="en-US" dirty="0"/>
              <a:t>Orchestrate </a:t>
            </a:r>
            <a:r>
              <a:rPr lang="en-US" b="1" dirty="0"/>
              <a:t>asynchronous</a:t>
            </a:r>
            <a:r>
              <a:rPr lang="en-US" dirty="0"/>
              <a:t> operations</a:t>
            </a:r>
          </a:p>
          <a:p>
            <a:pPr lvl="1" defTabSz="914363" eaLnBrk="1" fontAlgn="auto" hangingPunct="1">
              <a:spcBef>
                <a:spcPts val="0"/>
              </a:spcBef>
              <a:spcAft>
                <a:spcPts val="0"/>
              </a:spcAft>
              <a:defRPr/>
            </a:pPr>
            <a:r>
              <a:rPr lang="en-US" dirty="0"/>
              <a:t>New mechanism to handle </a:t>
            </a:r>
            <a:r>
              <a:rPr lang="en-US" b="1" dirty="0"/>
              <a:t>failure</a:t>
            </a:r>
            <a:r>
              <a:rPr lang="en-US" dirty="0"/>
              <a:t> for concurrent, asynchronous code</a:t>
            </a:r>
          </a:p>
          <a:p>
            <a:pPr defTabSz="914363" eaLnBrk="1" fontAlgn="auto" hangingPunct="1">
              <a:spcBef>
                <a:spcPts val="0"/>
              </a:spcBef>
              <a:defRPr/>
            </a:pPr>
            <a:r>
              <a:rPr lang="en-US" b="1" dirty="0">
                <a:solidFill>
                  <a:schemeClr val="bg1"/>
                </a:solidFill>
                <a:effectLst>
                  <a:outerShdw blurRad="38100" dist="38100" dir="2700000" algn="tl">
                    <a:srgbClr val="000000">
                      <a:alpha val="43137"/>
                    </a:srgbClr>
                  </a:outerShdw>
                </a:effectLst>
              </a:rPr>
              <a:t>R</a:t>
            </a:r>
            <a:r>
              <a:rPr lang="en-US" dirty="0"/>
              <a:t>untime</a:t>
            </a:r>
          </a:p>
          <a:p>
            <a:pPr lvl="1" defTabSz="914363" eaLnBrk="1" fontAlgn="auto" hangingPunct="1">
              <a:spcBef>
                <a:spcPts val="0"/>
              </a:spcBef>
              <a:spcAft>
                <a:spcPts val="0"/>
              </a:spcAft>
              <a:defRPr/>
            </a:pPr>
            <a:r>
              <a:rPr lang="en-US" dirty="0"/>
              <a:t>Advanced scheduler with fairness, </a:t>
            </a:r>
            <a:r>
              <a:rPr lang="en-US" b="1" dirty="0"/>
              <a:t>throttling</a:t>
            </a:r>
          </a:p>
          <a:p>
            <a:pPr lvl="1" defTabSz="914363" eaLnBrk="1" fontAlgn="auto" hangingPunct="1">
              <a:spcBef>
                <a:spcPts val="0"/>
              </a:spcBef>
              <a:spcAft>
                <a:spcPts val="0"/>
              </a:spcAft>
              <a:defRPr/>
            </a:pPr>
            <a:r>
              <a:rPr lang="en-US" dirty="0"/>
              <a:t>Extensible primitives</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C694DC-6D15-0F82-18BE-4A48680961F0}"/>
              </a:ext>
            </a:extLst>
          </p:cNvPr>
          <p:cNvSpPr>
            <a:spLocks noGrp="1"/>
          </p:cNvSpPr>
          <p:nvPr>
            <p:ph type="body" sz="quarter" idx="10"/>
          </p:nvPr>
        </p:nvSpPr>
        <p:spPr/>
        <p:txBody>
          <a:bodyPr/>
          <a:lstStyle/>
          <a:p>
            <a:pPr defTabSz="914363" eaLnBrk="1" fontAlgn="auto" hangingPunct="1">
              <a:spcBef>
                <a:spcPts val="0"/>
              </a:spcBef>
              <a:defRPr/>
            </a:pPr>
            <a:r>
              <a:rPr lang="en-US" dirty="0"/>
              <a:t>Asynchronous in-process message passing</a:t>
            </a:r>
          </a:p>
          <a:p>
            <a:pPr lvl="1" defTabSz="914363" eaLnBrk="1" fontAlgn="auto" hangingPunct="1">
              <a:spcBef>
                <a:spcPts val="0"/>
              </a:spcBef>
              <a:spcAft>
                <a:spcPts val="0"/>
              </a:spcAft>
              <a:defRPr/>
            </a:pPr>
            <a:r>
              <a:rPr lang="en-US" dirty="0"/>
              <a:t>No explicit threads, locks, semaphores!</a:t>
            </a:r>
          </a:p>
          <a:p>
            <a:pPr defTabSz="914363" eaLnBrk="1" fontAlgn="auto" hangingPunct="1">
              <a:spcBef>
                <a:spcPts val="0"/>
              </a:spcBef>
              <a:defRPr/>
            </a:pPr>
            <a:r>
              <a:rPr lang="en-US" dirty="0"/>
              <a:t>Task scheduled based </a:t>
            </a:r>
            <a:br>
              <a:rPr lang="en-US" dirty="0"/>
            </a:br>
            <a:r>
              <a:rPr lang="en-US" dirty="0"/>
              <a:t>on message availability</a:t>
            </a:r>
          </a:p>
          <a:p>
            <a:pPr lvl="1" defTabSz="914363" eaLnBrk="1" fontAlgn="auto" hangingPunct="1">
              <a:spcBef>
                <a:spcPts val="0"/>
              </a:spcBef>
              <a:spcAft>
                <a:spcPts val="0"/>
              </a:spcAft>
              <a:defRPr/>
            </a:pPr>
            <a:r>
              <a:rPr lang="en-US" dirty="0"/>
              <a:t>Data-dependency scheduler</a:t>
            </a:r>
          </a:p>
          <a:p>
            <a:pPr lvl="1" defTabSz="914363" eaLnBrk="1" fontAlgn="auto" hangingPunct="1">
              <a:spcBef>
                <a:spcPts val="0"/>
              </a:spcBef>
              <a:spcAft>
                <a:spcPts val="0"/>
              </a:spcAft>
              <a:defRPr/>
            </a:pPr>
            <a:r>
              <a:rPr lang="en-US" dirty="0"/>
              <a:t>Models concurrency</a:t>
            </a:r>
          </a:p>
          <a:p>
            <a:pPr defTabSz="914363" eaLnBrk="1" fontAlgn="auto" hangingPunct="1">
              <a:spcBef>
                <a:spcPts val="0"/>
              </a:spcBef>
              <a:defRPr/>
            </a:pPr>
            <a:r>
              <a:rPr lang="en-US" dirty="0"/>
              <a:t>Coordination primitives (join, choice, …)</a:t>
            </a:r>
          </a:p>
          <a:p>
            <a:pPr lvl="1" defTabSz="914363" eaLnBrk="1" fontAlgn="auto" hangingPunct="1">
              <a:spcBef>
                <a:spcPts val="0"/>
              </a:spcBef>
              <a:spcAft>
                <a:spcPts val="0"/>
              </a:spcAft>
              <a:defRPr/>
            </a:pPr>
            <a:r>
              <a:rPr lang="en-US" dirty="0"/>
              <a:t>Composition of data-driven components</a:t>
            </a:r>
          </a:p>
          <a:p>
            <a:pPr defTabSz="914363" eaLnBrk="1" fontAlgn="auto" hangingPunct="1">
              <a:spcBef>
                <a:spcPts val="0"/>
              </a:spcBef>
              <a:defRPr/>
            </a:pPr>
            <a:r>
              <a:rPr lang="en-US" dirty="0"/>
              <a:t>Iterative tasks</a:t>
            </a:r>
          </a:p>
          <a:p>
            <a:pPr lvl="1" defTabSz="914363" eaLnBrk="1" fontAlgn="auto" hangingPunct="1">
              <a:spcBef>
                <a:spcPts val="0"/>
              </a:spcBef>
              <a:spcAft>
                <a:spcPts val="0"/>
              </a:spcAft>
              <a:defRPr/>
            </a:pPr>
            <a:r>
              <a:rPr lang="en-US" dirty="0"/>
              <a:t>Express sequential control flow of </a:t>
            </a:r>
            <a:r>
              <a:rPr lang="en-US" dirty="0" err="1"/>
              <a:t>asynch</a:t>
            </a:r>
            <a:r>
              <a:rPr lang="en-US" dirty="0"/>
              <a:t>. tasks</a:t>
            </a:r>
          </a:p>
          <a:p>
            <a:pPr defTabSz="914363" eaLnBrk="1" fontAlgn="auto" hangingPunct="1">
              <a:spcBef>
                <a:spcPts val="0"/>
              </a:spcBef>
              <a:defRPr/>
            </a:pPr>
            <a:endParaRPr lang="en-US" dirty="0"/>
          </a:p>
        </p:txBody>
      </p:sp>
      <p:sp>
        <p:nvSpPr>
          <p:cNvPr id="2" name="Title 1">
            <a:extLst>
              <a:ext uri="{FF2B5EF4-FFF2-40B4-BE49-F238E27FC236}">
                <a16:creationId xmlns:a16="http://schemas.microsoft.com/office/drawing/2014/main" id="{FEC0608B-6723-13E1-B004-5DA0014E00A7}"/>
              </a:ext>
            </a:extLst>
          </p:cNvPr>
          <p:cNvSpPr>
            <a:spLocks noGrp="1"/>
          </p:cNvSpPr>
          <p:nvPr>
            <p:ph type="title"/>
          </p:nvPr>
        </p:nvSpPr>
        <p:spPr/>
        <p:txBody>
          <a:bodyPr/>
          <a:lstStyle/>
          <a:p>
            <a:pPr defTabSz="914363" eaLnBrk="1" fontAlgn="auto" hangingPunct="1">
              <a:spcAft>
                <a:spcPts val="0"/>
              </a:spcAft>
              <a:defRPr/>
            </a:pPr>
            <a:r>
              <a:rPr dirty="0"/>
              <a:t>CCR Programming Model</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12845052-D141-9518-A0C9-6289E26F21A6}"/>
              </a:ext>
            </a:extLst>
          </p:cNvPr>
          <p:cNvSpPr/>
          <p:nvPr/>
        </p:nvSpPr>
        <p:spPr>
          <a:xfrm>
            <a:off x="5715000" y="1447800"/>
            <a:ext cx="1981200" cy="3276600"/>
          </a:xfrm>
          <a:prstGeom prst="rect">
            <a:avLst/>
          </a:prstGeom>
        </p:spPr>
        <p:style>
          <a:lnRef idx="1">
            <a:schemeClr val="accent5"/>
          </a:lnRef>
          <a:fillRef idx="2">
            <a:schemeClr val="accent5"/>
          </a:fillRef>
          <a:effectRef idx="1">
            <a:schemeClr val="accent5"/>
          </a:effectRef>
          <a:fontRef idx="minor">
            <a:schemeClr val="dk1"/>
          </a:fontRef>
        </p:style>
        <p:txBody>
          <a:bodyPr/>
          <a:lstStyle/>
          <a:p>
            <a:pPr algn="ctr" defTabSz="914363" fontAlgn="auto">
              <a:spcBef>
                <a:spcPts val="0"/>
              </a:spcBef>
              <a:spcAft>
                <a:spcPts val="0"/>
              </a:spcAft>
              <a:defRPr/>
            </a:pPr>
            <a:r>
              <a:rPr lang="en-US" dirty="0">
                <a:solidFill>
                  <a:schemeClr val="bg1"/>
                </a:solidFill>
              </a:rPr>
              <a:t>Dispatcher</a:t>
            </a:r>
          </a:p>
        </p:txBody>
      </p:sp>
      <p:cxnSp>
        <p:nvCxnSpPr>
          <p:cNvPr id="51" name="Shape 50">
            <a:extLst>
              <a:ext uri="{FF2B5EF4-FFF2-40B4-BE49-F238E27FC236}">
                <a16:creationId xmlns:a16="http://schemas.microsoft.com/office/drawing/2014/main" id="{7DBA9AEB-43E9-85B2-AAC4-84769C2FB3C2}"/>
              </a:ext>
            </a:extLst>
          </p:cNvPr>
          <p:cNvCxnSpPr>
            <a:stCxn id="41" idx="0"/>
            <a:endCxn id="30" idx="1"/>
          </p:cNvCxnSpPr>
          <p:nvPr/>
        </p:nvCxnSpPr>
        <p:spPr>
          <a:xfrm rot="5400000" flipH="1" flipV="1">
            <a:off x="4248150" y="3028950"/>
            <a:ext cx="1447800" cy="1943100"/>
          </a:xfrm>
          <a:prstGeom prst="bentConnector2">
            <a:avLst/>
          </a:prstGeom>
          <a:ln>
            <a:tailEnd type="arrow"/>
          </a:ln>
        </p:spPr>
        <p:style>
          <a:lnRef idx="3">
            <a:schemeClr val="accent6"/>
          </a:lnRef>
          <a:fillRef idx="0">
            <a:schemeClr val="accent6"/>
          </a:fillRef>
          <a:effectRef idx="2">
            <a:schemeClr val="accent6"/>
          </a:effectRef>
          <a:fontRef idx="minor">
            <a:schemeClr val="tx1"/>
          </a:fontRef>
        </p:style>
      </p:cxnSp>
      <p:cxnSp>
        <p:nvCxnSpPr>
          <p:cNvPr id="48" name="Shape 47">
            <a:extLst>
              <a:ext uri="{FF2B5EF4-FFF2-40B4-BE49-F238E27FC236}">
                <a16:creationId xmlns:a16="http://schemas.microsoft.com/office/drawing/2014/main" id="{49FBDDD9-F021-F402-F868-7E93594844D3}"/>
              </a:ext>
            </a:extLst>
          </p:cNvPr>
          <p:cNvCxnSpPr>
            <a:stCxn id="8" idx="2"/>
            <a:endCxn id="41" idx="1"/>
          </p:cNvCxnSpPr>
          <p:nvPr/>
        </p:nvCxnSpPr>
        <p:spPr>
          <a:xfrm rot="16200000" flipH="1">
            <a:off x="1066800" y="3200400"/>
            <a:ext cx="3352800" cy="1066800"/>
          </a:xfrm>
          <a:prstGeom prst="bentConnector2">
            <a:avLst/>
          </a:prstGeom>
          <a:ln>
            <a:tailEnd type="arrow"/>
          </a:ln>
        </p:spPr>
        <p:style>
          <a:lnRef idx="3">
            <a:schemeClr val="accent6"/>
          </a:lnRef>
          <a:fillRef idx="0">
            <a:schemeClr val="accent6"/>
          </a:fillRef>
          <a:effectRef idx="2">
            <a:schemeClr val="accent6"/>
          </a:effectRef>
          <a:fontRef idx="minor">
            <a:schemeClr val="tx1"/>
          </a:fontRef>
        </p:style>
      </p:cxnSp>
      <p:sp>
        <p:nvSpPr>
          <p:cNvPr id="30725" name="TextBox 13">
            <a:extLst>
              <a:ext uri="{FF2B5EF4-FFF2-40B4-BE49-F238E27FC236}">
                <a16:creationId xmlns:a16="http://schemas.microsoft.com/office/drawing/2014/main" id="{76A51901-E58B-46C1-852D-93E51BE6B34E}"/>
              </a:ext>
            </a:extLst>
          </p:cNvPr>
          <p:cNvSpPr txBox="1">
            <a:spLocks noChangeArrowheads="1"/>
          </p:cNvSpPr>
          <p:nvPr/>
        </p:nvSpPr>
        <p:spPr bwMode="auto">
          <a:xfrm>
            <a:off x="762000" y="1447800"/>
            <a:ext cx="5857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chemeClr val="bg1"/>
                </a:solidFill>
                <a:latin typeface="Calibri" panose="020F0502020204030204" pitchFamily="34" charset="0"/>
              </a:rPr>
              <a:t>Port</a:t>
            </a:r>
          </a:p>
        </p:txBody>
      </p:sp>
      <p:grpSp>
        <p:nvGrpSpPr>
          <p:cNvPr id="2" name="Group 44">
            <a:extLst>
              <a:ext uri="{FF2B5EF4-FFF2-40B4-BE49-F238E27FC236}">
                <a16:creationId xmlns:a16="http://schemas.microsoft.com/office/drawing/2014/main" id="{1B5E21D8-85B9-334B-28DB-03916C4700A2}"/>
              </a:ext>
            </a:extLst>
          </p:cNvPr>
          <p:cNvGrpSpPr>
            <a:grpSpLocks/>
          </p:cNvGrpSpPr>
          <p:nvPr/>
        </p:nvGrpSpPr>
        <p:grpSpPr bwMode="auto">
          <a:xfrm>
            <a:off x="5943600" y="1828800"/>
            <a:ext cx="381000" cy="2819400"/>
            <a:chOff x="5943600" y="1828800"/>
            <a:chExt cx="381000" cy="2819400"/>
          </a:xfrm>
        </p:grpSpPr>
        <p:sp>
          <p:nvSpPr>
            <p:cNvPr id="17" name="Rectangle 16">
              <a:extLst>
                <a:ext uri="{FF2B5EF4-FFF2-40B4-BE49-F238E27FC236}">
                  <a16:creationId xmlns:a16="http://schemas.microsoft.com/office/drawing/2014/main" id="{2F47804A-E3DB-DC7A-576A-6716DF4AEF10}"/>
                </a:ext>
              </a:extLst>
            </p:cNvPr>
            <p:cNvSpPr/>
            <p:nvPr/>
          </p:nvSpPr>
          <p:spPr>
            <a:xfrm>
              <a:off x="6019800" y="1828800"/>
              <a:ext cx="304800" cy="304800"/>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defTabSz="914363" fontAlgn="auto">
                <a:spcBef>
                  <a:spcPts val="0"/>
                </a:spcBef>
                <a:spcAft>
                  <a:spcPts val="0"/>
                </a:spcAft>
                <a:defRPr/>
              </a:pPr>
              <a:endParaRPr lang="en-US"/>
            </a:p>
          </p:txBody>
        </p:sp>
        <p:sp>
          <p:nvSpPr>
            <p:cNvPr id="18" name="Rectangle 17">
              <a:extLst>
                <a:ext uri="{FF2B5EF4-FFF2-40B4-BE49-F238E27FC236}">
                  <a16:creationId xmlns:a16="http://schemas.microsoft.com/office/drawing/2014/main" id="{CF2F161B-95AF-8A82-94C9-C30C9A9F62C9}"/>
                </a:ext>
              </a:extLst>
            </p:cNvPr>
            <p:cNvSpPr/>
            <p:nvPr/>
          </p:nvSpPr>
          <p:spPr>
            <a:xfrm>
              <a:off x="6019800" y="2133600"/>
              <a:ext cx="304800" cy="304800"/>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defTabSz="914363" fontAlgn="auto">
                <a:spcBef>
                  <a:spcPts val="0"/>
                </a:spcBef>
                <a:spcAft>
                  <a:spcPts val="0"/>
                </a:spcAft>
                <a:defRPr/>
              </a:pPr>
              <a:endParaRPr lang="en-US"/>
            </a:p>
          </p:txBody>
        </p:sp>
        <p:sp>
          <p:nvSpPr>
            <p:cNvPr id="20" name="Rectangle 19">
              <a:extLst>
                <a:ext uri="{FF2B5EF4-FFF2-40B4-BE49-F238E27FC236}">
                  <a16:creationId xmlns:a16="http://schemas.microsoft.com/office/drawing/2014/main" id="{A48EFA16-A33F-E4BD-94D4-10B3E94597E9}"/>
                </a:ext>
              </a:extLst>
            </p:cNvPr>
            <p:cNvSpPr/>
            <p:nvPr/>
          </p:nvSpPr>
          <p:spPr>
            <a:xfrm>
              <a:off x="6019800" y="2438400"/>
              <a:ext cx="304800" cy="304800"/>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defTabSz="914363" fontAlgn="auto">
                <a:spcBef>
                  <a:spcPts val="0"/>
                </a:spcBef>
                <a:spcAft>
                  <a:spcPts val="0"/>
                </a:spcAft>
                <a:defRPr/>
              </a:pPr>
              <a:endParaRPr lang="en-US"/>
            </a:p>
          </p:txBody>
        </p:sp>
        <p:sp>
          <p:nvSpPr>
            <p:cNvPr id="19" name="Rectangle 18">
              <a:extLst>
                <a:ext uri="{FF2B5EF4-FFF2-40B4-BE49-F238E27FC236}">
                  <a16:creationId xmlns:a16="http://schemas.microsoft.com/office/drawing/2014/main" id="{095C9D11-06BF-22CD-EFFE-FD15DE57BCD8}"/>
                </a:ext>
              </a:extLst>
            </p:cNvPr>
            <p:cNvSpPr/>
            <p:nvPr/>
          </p:nvSpPr>
          <p:spPr>
            <a:xfrm>
              <a:off x="6019800" y="2743200"/>
              <a:ext cx="304800" cy="304800"/>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defTabSz="914363" fontAlgn="auto">
                <a:spcBef>
                  <a:spcPts val="0"/>
                </a:spcBef>
                <a:spcAft>
                  <a:spcPts val="0"/>
                </a:spcAft>
                <a:defRPr/>
              </a:pPr>
              <a:endParaRPr lang="en-US"/>
            </a:p>
          </p:txBody>
        </p:sp>
        <p:sp>
          <p:nvSpPr>
            <p:cNvPr id="21" name="Rectangle 20">
              <a:extLst>
                <a:ext uri="{FF2B5EF4-FFF2-40B4-BE49-F238E27FC236}">
                  <a16:creationId xmlns:a16="http://schemas.microsoft.com/office/drawing/2014/main" id="{DBA35082-5EC3-12FC-D908-D8B63AC2328D}"/>
                </a:ext>
              </a:extLst>
            </p:cNvPr>
            <p:cNvSpPr/>
            <p:nvPr/>
          </p:nvSpPr>
          <p:spPr>
            <a:xfrm>
              <a:off x="6019800" y="3048000"/>
              <a:ext cx="304800" cy="304800"/>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defTabSz="914363" fontAlgn="auto">
                <a:spcBef>
                  <a:spcPts val="0"/>
                </a:spcBef>
                <a:spcAft>
                  <a:spcPts val="0"/>
                </a:spcAft>
                <a:defRPr/>
              </a:pPr>
              <a:endParaRPr lang="en-US"/>
            </a:p>
          </p:txBody>
        </p:sp>
        <p:sp>
          <p:nvSpPr>
            <p:cNvPr id="22" name="Rectangle 21">
              <a:extLst>
                <a:ext uri="{FF2B5EF4-FFF2-40B4-BE49-F238E27FC236}">
                  <a16:creationId xmlns:a16="http://schemas.microsoft.com/office/drawing/2014/main" id="{56999C4C-C60D-D304-3720-133006CB42AE}"/>
                </a:ext>
              </a:extLst>
            </p:cNvPr>
            <p:cNvSpPr/>
            <p:nvPr/>
          </p:nvSpPr>
          <p:spPr>
            <a:xfrm>
              <a:off x="6019800" y="3352800"/>
              <a:ext cx="304800" cy="304800"/>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defTabSz="914363" fontAlgn="auto">
                <a:spcBef>
                  <a:spcPts val="0"/>
                </a:spcBef>
                <a:spcAft>
                  <a:spcPts val="0"/>
                </a:spcAft>
                <a:defRPr/>
              </a:pPr>
              <a:endParaRPr lang="en-US"/>
            </a:p>
          </p:txBody>
        </p:sp>
        <p:sp>
          <p:nvSpPr>
            <p:cNvPr id="23" name="Rectangle 22">
              <a:extLst>
                <a:ext uri="{FF2B5EF4-FFF2-40B4-BE49-F238E27FC236}">
                  <a16:creationId xmlns:a16="http://schemas.microsoft.com/office/drawing/2014/main" id="{7691805F-D51D-088B-7714-6AD95C1A3C2A}"/>
                </a:ext>
              </a:extLst>
            </p:cNvPr>
            <p:cNvSpPr/>
            <p:nvPr/>
          </p:nvSpPr>
          <p:spPr>
            <a:xfrm>
              <a:off x="6019800" y="3657600"/>
              <a:ext cx="304800" cy="304800"/>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defTabSz="914363" fontAlgn="auto">
                <a:spcBef>
                  <a:spcPts val="0"/>
                </a:spcBef>
                <a:spcAft>
                  <a:spcPts val="0"/>
                </a:spcAft>
                <a:defRPr/>
              </a:pPr>
              <a:endParaRPr lang="en-US"/>
            </a:p>
          </p:txBody>
        </p:sp>
        <p:sp>
          <p:nvSpPr>
            <p:cNvPr id="24" name="Rectangle 23">
              <a:extLst>
                <a:ext uri="{FF2B5EF4-FFF2-40B4-BE49-F238E27FC236}">
                  <a16:creationId xmlns:a16="http://schemas.microsoft.com/office/drawing/2014/main" id="{ED778059-6179-5992-F3C3-B0C689EC13BE}"/>
                </a:ext>
              </a:extLst>
            </p:cNvPr>
            <p:cNvSpPr/>
            <p:nvPr/>
          </p:nvSpPr>
          <p:spPr>
            <a:xfrm>
              <a:off x="6019800" y="3962400"/>
              <a:ext cx="304800" cy="304800"/>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defTabSz="914363" fontAlgn="auto">
                <a:spcBef>
                  <a:spcPts val="0"/>
                </a:spcBef>
                <a:spcAft>
                  <a:spcPts val="0"/>
                </a:spcAft>
                <a:defRPr/>
              </a:pPr>
              <a:endParaRPr lang="en-US"/>
            </a:p>
          </p:txBody>
        </p:sp>
        <p:sp>
          <p:nvSpPr>
            <p:cNvPr id="25" name="Rectangle 24">
              <a:extLst>
                <a:ext uri="{FF2B5EF4-FFF2-40B4-BE49-F238E27FC236}">
                  <a16:creationId xmlns:a16="http://schemas.microsoft.com/office/drawing/2014/main" id="{73F0DAB3-EF3C-625D-1C2C-254E47D0683D}"/>
                </a:ext>
              </a:extLst>
            </p:cNvPr>
            <p:cNvSpPr/>
            <p:nvPr/>
          </p:nvSpPr>
          <p:spPr>
            <a:xfrm>
              <a:off x="6019800" y="4267200"/>
              <a:ext cx="304800" cy="304800"/>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defTabSz="914363" fontAlgn="auto">
                <a:spcBef>
                  <a:spcPts val="0"/>
                </a:spcBef>
                <a:spcAft>
                  <a:spcPts val="0"/>
                </a:spcAft>
                <a:defRPr/>
              </a:pPr>
              <a:endParaRPr lang="en-US"/>
            </a:p>
          </p:txBody>
        </p:sp>
        <p:sp>
          <p:nvSpPr>
            <p:cNvPr id="26" name="Rectangle 25">
              <a:extLst>
                <a:ext uri="{FF2B5EF4-FFF2-40B4-BE49-F238E27FC236}">
                  <a16:creationId xmlns:a16="http://schemas.microsoft.com/office/drawing/2014/main" id="{EDB880B8-6F9D-0EC2-768E-6941E50C877E}"/>
                </a:ext>
              </a:extLst>
            </p:cNvPr>
            <p:cNvSpPr/>
            <p:nvPr/>
          </p:nvSpPr>
          <p:spPr>
            <a:xfrm>
              <a:off x="5943600" y="1905000"/>
              <a:ext cx="304800" cy="304800"/>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defTabSz="914363" fontAlgn="auto">
                <a:spcBef>
                  <a:spcPts val="0"/>
                </a:spcBef>
                <a:spcAft>
                  <a:spcPts val="0"/>
                </a:spcAft>
                <a:defRPr/>
              </a:pPr>
              <a:endParaRPr lang="en-US"/>
            </a:p>
          </p:txBody>
        </p:sp>
        <p:sp>
          <p:nvSpPr>
            <p:cNvPr id="27" name="Rectangle 26">
              <a:extLst>
                <a:ext uri="{FF2B5EF4-FFF2-40B4-BE49-F238E27FC236}">
                  <a16:creationId xmlns:a16="http://schemas.microsoft.com/office/drawing/2014/main" id="{1E035C6D-0787-1F5C-81E9-9902C28929C2}"/>
                </a:ext>
              </a:extLst>
            </p:cNvPr>
            <p:cNvSpPr/>
            <p:nvPr/>
          </p:nvSpPr>
          <p:spPr>
            <a:xfrm>
              <a:off x="5943600" y="2209800"/>
              <a:ext cx="304800" cy="304800"/>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defTabSz="914363" fontAlgn="auto">
                <a:spcBef>
                  <a:spcPts val="0"/>
                </a:spcBef>
                <a:spcAft>
                  <a:spcPts val="0"/>
                </a:spcAft>
                <a:defRPr/>
              </a:pPr>
              <a:endParaRPr lang="en-US"/>
            </a:p>
          </p:txBody>
        </p:sp>
        <p:sp>
          <p:nvSpPr>
            <p:cNvPr id="29" name="Rectangle 28">
              <a:extLst>
                <a:ext uri="{FF2B5EF4-FFF2-40B4-BE49-F238E27FC236}">
                  <a16:creationId xmlns:a16="http://schemas.microsoft.com/office/drawing/2014/main" id="{4409B050-0494-D7ED-1AE1-638738E4C27A}"/>
                </a:ext>
              </a:extLst>
            </p:cNvPr>
            <p:cNvSpPr/>
            <p:nvPr/>
          </p:nvSpPr>
          <p:spPr>
            <a:xfrm>
              <a:off x="5943600" y="2514600"/>
              <a:ext cx="304800" cy="304800"/>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defTabSz="914363" fontAlgn="auto">
                <a:spcBef>
                  <a:spcPts val="0"/>
                </a:spcBef>
                <a:spcAft>
                  <a:spcPts val="0"/>
                </a:spcAft>
                <a:defRPr/>
              </a:pPr>
              <a:endParaRPr lang="en-US"/>
            </a:p>
          </p:txBody>
        </p:sp>
        <p:sp>
          <p:nvSpPr>
            <p:cNvPr id="28" name="Rectangle 27">
              <a:extLst>
                <a:ext uri="{FF2B5EF4-FFF2-40B4-BE49-F238E27FC236}">
                  <a16:creationId xmlns:a16="http://schemas.microsoft.com/office/drawing/2014/main" id="{339D20D3-730D-68ED-DE1C-583F1B5EBDFA}"/>
                </a:ext>
              </a:extLst>
            </p:cNvPr>
            <p:cNvSpPr/>
            <p:nvPr/>
          </p:nvSpPr>
          <p:spPr>
            <a:xfrm>
              <a:off x="5943600" y="2819400"/>
              <a:ext cx="304800" cy="304800"/>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defTabSz="914363" fontAlgn="auto">
                <a:spcBef>
                  <a:spcPts val="0"/>
                </a:spcBef>
                <a:spcAft>
                  <a:spcPts val="0"/>
                </a:spcAft>
                <a:defRPr/>
              </a:pPr>
              <a:endParaRPr lang="en-US"/>
            </a:p>
          </p:txBody>
        </p:sp>
        <p:sp>
          <p:nvSpPr>
            <p:cNvPr id="30" name="Rectangle 29">
              <a:extLst>
                <a:ext uri="{FF2B5EF4-FFF2-40B4-BE49-F238E27FC236}">
                  <a16:creationId xmlns:a16="http://schemas.microsoft.com/office/drawing/2014/main" id="{156CBDCE-297A-DA1F-E2BB-D0B97329D89F}"/>
                </a:ext>
              </a:extLst>
            </p:cNvPr>
            <p:cNvSpPr/>
            <p:nvPr/>
          </p:nvSpPr>
          <p:spPr>
            <a:xfrm>
              <a:off x="5943600" y="3124200"/>
              <a:ext cx="304800" cy="304800"/>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defTabSz="914363" fontAlgn="auto">
                <a:spcBef>
                  <a:spcPts val="0"/>
                </a:spcBef>
                <a:spcAft>
                  <a:spcPts val="0"/>
                </a:spcAft>
                <a:defRPr/>
              </a:pPr>
              <a:endParaRPr lang="en-US"/>
            </a:p>
          </p:txBody>
        </p:sp>
        <p:sp>
          <p:nvSpPr>
            <p:cNvPr id="31" name="Rectangle 30">
              <a:extLst>
                <a:ext uri="{FF2B5EF4-FFF2-40B4-BE49-F238E27FC236}">
                  <a16:creationId xmlns:a16="http://schemas.microsoft.com/office/drawing/2014/main" id="{95F45ADD-9336-B192-BAB4-3900F6A39A1F}"/>
                </a:ext>
              </a:extLst>
            </p:cNvPr>
            <p:cNvSpPr/>
            <p:nvPr/>
          </p:nvSpPr>
          <p:spPr>
            <a:xfrm>
              <a:off x="5943600" y="3429000"/>
              <a:ext cx="304800" cy="304800"/>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defTabSz="914363" fontAlgn="auto">
                <a:spcBef>
                  <a:spcPts val="0"/>
                </a:spcBef>
                <a:spcAft>
                  <a:spcPts val="0"/>
                </a:spcAft>
                <a:defRPr/>
              </a:pPr>
              <a:endParaRPr lang="en-US"/>
            </a:p>
          </p:txBody>
        </p:sp>
        <p:sp>
          <p:nvSpPr>
            <p:cNvPr id="32" name="Rectangle 31">
              <a:extLst>
                <a:ext uri="{FF2B5EF4-FFF2-40B4-BE49-F238E27FC236}">
                  <a16:creationId xmlns:a16="http://schemas.microsoft.com/office/drawing/2014/main" id="{61B83CE8-064B-0509-E536-F3EC6F224C40}"/>
                </a:ext>
              </a:extLst>
            </p:cNvPr>
            <p:cNvSpPr/>
            <p:nvPr/>
          </p:nvSpPr>
          <p:spPr>
            <a:xfrm>
              <a:off x="5943600" y="3733800"/>
              <a:ext cx="304800" cy="304800"/>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defTabSz="914363" fontAlgn="auto">
                <a:spcBef>
                  <a:spcPts val="0"/>
                </a:spcBef>
                <a:spcAft>
                  <a:spcPts val="0"/>
                </a:spcAft>
                <a:defRPr/>
              </a:pPr>
              <a:endParaRPr lang="en-US"/>
            </a:p>
          </p:txBody>
        </p:sp>
        <p:sp>
          <p:nvSpPr>
            <p:cNvPr id="33" name="Rectangle 32">
              <a:extLst>
                <a:ext uri="{FF2B5EF4-FFF2-40B4-BE49-F238E27FC236}">
                  <a16:creationId xmlns:a16="http://schemas.microsoft.com/office/drawing/2014/main" id="{80B6C915-945B-787F-0993-2F14422E7B1A}"/>
                </a:ext>
              </a:extLst>
            </p:cNvPr>
            <p:cNvSpPr/>
            <p:nvPr/>
          </p:nvSpPr>
          <p:spPr>
            <a:xfrm>
              <a:off x="5943600" y="4038600"/>
              <a:ext cx="304800" cy="304800"/>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defTabSz="914363" fontAlgn="auto">
                <a:spcBef>
                  <a:spcPts val="0"/>
                </a:spcBef>
                <a:spcAft>
                  <a:spcPts val="0"/>
                </a:spcAft>
                <a:defRPr/>
              </a:pPr>
              <a:endParaRPr lang="en-US"/>
            </a:p>
          </p:txBody>
        </p:sp>
        <p:sp>
          <p:nvSpPr>
            <p:cNvPr id="34" name="Rectangle 33">
              <a:extLst>
                <a:ext uri="{FF2B5EF4-FFF2-40B4-BE49-F238E27FC236}">
                  <a16:creationId xmlns:a16="http://schemas.microsoft.com/office/drawing/2014/main" id="{A9E53E53-3961-7F40-7619-DB17F0A5DD59}"/>
                </a:ext>
              </a:extLst>
            </p:cNvPr>
            <p:cNvSpPr/>
            <p:nvPr/>
          </p:nvSpPr>
          <p:spPr>
            <a:xfrm>
              <a:off x="5943600" y="4343400"/>
              <a:ext cx="304800" cy="304800"/>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defTabSz="914363" fontAlgn="auto">
                <a:spcBef>
                  <a:spcPts val="0"/>
                </a:spcBef>
                <a:spcAft>
                  <a:spcPts val="0"/>
                </a:spcAft>
                <a:defRPr/>
              </a:pPr>
              <a:endParaRPr lang="en-US"/>
            </a:p>
          </p:txBody>
        </p:sp>
      </p:grpSp>
      <p:sp>
        <p:nvSpPr>
          <p:cNvPr id="35" name="TextBox 34">
            <a:extLst>
              <a:ext uri="{FF2B5EF4-FFF2-40B4-BE49-F238E27FC236}">
                <a16:creationId xmlns:a16="http://schemas.microsoft.com/office/drawing/2014/main" id="{C47C002B-CB12-1D11-5C7A-76AF09423C38}"/>
              </a:ext>
            </a:extLst>
          </p:cNvPr>
          <p:cNvSpPr txBox="1">
            <a:spLocks noChangeArrowheads="1"/>
          </p:cNvSpPr>
          <p:nvPr/>
        </p:nvSpPr>
        <p:spPr bwMode="auto">
          <a:xfrm>
            <a:off x="5562600" y="4724400"/>
            <a:ext cx="1219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a:solidFill>
                  <a:schemeClr val="bg1"/>
                </a:solidFill>
                <a:latin typeface="Calibri" panose="020F0502020204030204" pitchFamily="34" charset="0"/>
              </a:rPr>
              <a:t>Dispatcher</a:t>
            </a:r>
            <a:br>
              <a:rPr lang="en-US" altLang="en-US">
                <a:solidFill>
                  <a:schemeClr val="bg1"/>
                </a:solidFill>
                <a:latin typeface="Calibri" panose="020F0502020204030204" pitchFamily="34" charset="0"/>
              </a:rPr>
            </a:br>
            <a:r>
              <a:rPr lang="en-US" altLang="en-US">
                <a:solidFill>
                  <a:schemeClr val="bg1"/>
                </a:solidFill>
                <a:latin typeface="Calibri" panose="020F0502020204030204" pitchFamily="34" charset="0"/>
              </a:rPr>
              <a:t>Queues</a:t>
            </a:r>
          </a:p>
        </p:txBody>
      </p:sp>
      <p:grpSp>
        <p:nvGrpSpPr>
          <p:cNvPr id="3" name="Group 45">
            <a:extLst>
              <a:ext uri="{FF2B5EF4-FFF2-40B4-BE49-F238E27FC236}">
                <a16:creationId xmlns:a16="http://schemas.microsoft.com/office/drawing/2014/main" id="{42B1BC83-EE3E-E884-BE24-3A7ABCFD1E4E}"/>
              </a:ext>
            </a:extLst>
          </p:cNvPr>
          <p:cNvGrpSpPr>
            <a:grpSpLocks/>
          </p:cNvGrpSpPr>
          <p:nvPr/>
        </p:nvGrpSpPr>
        <p:grpSpPr bwMode="auto">
          <a:xfrm>
            <a:off x="6781800" y="2895600"/>
            <a:ext cx="609600" cy="1524000"/>
            <a:chOff x="6858000" y="2895600"/>
            <a:chExt cx="533400" cy="1524000"/>
          </a:xfrm>
        </p:grpSpPr>
        <p:sp>
          <p:nvSpPr>
            <p:cNvPr id="37" name="Oval 36">
              <a:extLst>
                <a:ext uri="{FF2B5EF4-FFF2-40B4-BE49-F238E27FC236}">
                  <a16:creationId xmlns:a16="http://schemas.microsoft.com/office/drawing/2014/main" id="{0646DC62-DB3F-0FDB-EFDD-82EE50D76F3B}"/>
                </a:ext>
              </a:extLst>
            </p:cNvPr>
            <p:cNvSpPr/>
            <p:nvPr/>
          </p:nvSpPr>
          <p:spPr>
            <a:xfrm>
              <a:off x="7010797" y="2895600"/>
              <a:ext cx="380603" cy="1219200"/>
            </a:xfrm>
            <a:prstGeom prst="ellipse">
              <a:avLst/>
            </a:prstGeom>
          </p:spPr>
          <p:style>
            <a:lnRef idx="1">
              <a:schemeClr val="dk1"/>
            </a:lnRef>
            <a:fillRef idx="2">
              <a:schemeClr val="dk1"/>
            </a:fillRef>
            <a:effectRef idx="1">
              <a:schemeClr val="dk1"/>
            </a:effectRef>
            <a:fontRef idx="minor">
              <a:schemeClr val="dk1"/>
            </a:fontRef>
          </p:style>
          <p:txBody>
            <a:bodyPr anchor="ctr"/>
            <a:lstStyle/>
            <a:p>
              <a:pPr algn="ctr" defTabSz="914363" fontAlgn="auto">
                <a:spcBef>
                  <a:spcPts val="0"/>
                </a:spcBef>
                <a:spcAft>
                  <a:spcPts val="0"/>
                </a:spcAft>
                <a:defRPr/>
              </a:pPr>
              <a:endParaRPr lang="en-US"/>
            </a:p>
          </p:txBody>
        </p:sp>
        <p:sp>
          <p:nvSpPr>
            <p:cNvPr id="38" name="Oval 37">
              <a:extLst>
                <a:ext uri="{FF2B5EF4-FFF2-40B4-BE49-F238E27FC236}">
                  <a16:creationId xmlns:a16="http://schemas.microsoft.com/office/drawing/2014/main" id="{62123B5D-D516-1631-754B-6DD4EBA76A51}"/>
                </a:ext>
              </a:extLst>
            </p:cNvPr>
            <p:cNvSpPr/>
            <p:nvPr/>
          </p:nvSpPr>
          <p:spPr>
            <a:xfrm>
              <a:off x="6934399" y="3048000"/>
              <a:ext cx="380603" cy="1219200"/>
            </a:xfrm>
            <a:prstGeom prst="ellipse">
              <a:avLst/>
            </a:prstGeom>
          </p:spPr>
          <p:style>
            <a:lnRef idx="1">
              <a:schemeClr val="dk1"/>
            </a:lnRef>
            <a:fillRef idx="2">
              <a:schemeClr val="dk1"/>
            </a:fillRef>
            <a:effectRef idx="1">
              <a:schemeClr val="dk1"/>
            </a:effectRef>
            <a:fontRef idx="minor">
              <a:schemeClr val="dk1"/>
            </a:fontRef>
          </p:style>
          <p:txBody>
            <a:bodyPr anchor="ctr"/>
            <a:lstStyle/>
            <a:p>
              <a:pPr algn="ctr" defTabSz="914363" fontAlgn="auto">
                <a:spcBef>
                  <a:spcPts val="0"/>
                </a:spcBef>
                <a:spcAft>
                  <a:spcPts val="0"/>
                </a:spcAft>
                <a:defRPr/>
              </a:pPr>
              <a:endParaRPr lang="en-US"/>
            </a:p>
          </p:txBody>
        </p:sp>
        <p:sp>
          <p:nvSpPr>
            <p:cNvPr id="39" name="Oval 38">
              <a:extLst>
                <a:ext uri="{FF2B5EF4-FFF2-40B4-BE49-F238E27FC236}">
                  <a16:creationId xmlns:a16="http://schemas.microsoft.com/office/drawing/2014/main" id="{7D354FD2-B8E5-90D9-94D9-1FED6DE12FB8}"/>
                </a:ext>
              </a:extLst>
            </p:cNvPr>
            <p:cNvSpPr/>
            <p:nvPr/>
          </p:nvSpPr>
          <p:spPr>
            <a:xfrm>
              <a:off x="6858000" y="3200400"/>
              <a:ext cx="380603" cy="1219200"/>
            </a:xfrm>
            <a:prstGeom prst="ellipse">
              <a:avLst/>
            </a:prstGeom>
          </p:spPr>
          <p:style>
            <a:lnRef idx="1">
              <a:schemeClr val="dk1"/>
            </a:lnRef>
            <a:fillRef idx="2">
              <a:schemeClr val="dk1"/>
            </a:fillRef>
            <a:effectRef idx="1">
              <a:schemeClr val="dk1"/>
            </a:effectRef>
            <a:fontRef idx="minor">
              <a:schemeClr val="dk1"/>
            </a:fontRef>
          </p:style>
          <p:txBody>
            <a:bodyPr anchor="ctr"/>
            <a:lstStyle/>
            <a:p>
              <a:pPr algn="ctr" defTabSz="914363" fontAlgn="auto">
                <a:spcBef>
                  <a:spcPts val="0"/>
                </a:spcBef>
                <a:spcAft>
                  <a:spcPts val="0"/>
                </a:spcAft>
                <a:defRPr/>
              </a:pPr>
              <a:endParaRPr lang="en-US"/>
            </a:p>
          </p:txBody>
        </p:sp>
      </p:grpSp>
      <p:sp>
        <p:nvSpPr>
          <p:cNvPr id="40" name="TextBox 39">
            <a:extLst>
              <a:ext uri="{FF2B5EF4-FFF2-40B4-BE49-F238E27FC236}">
                <a16:creationId xmlns:a16="http://schemas.microsoft.com/office/drawing/2014/main" id="{548041BB-16DC-F5EB-AA83-D2719F027763}"/>
              </a:ext>
            </a:extLst>
          </p:cNvPr>
          <p:cNvSpPr txBox="1">
            <a:spLocks noChangeArrowheads="1"/>
          </p:cNvSpPr>
          <p:nvPr/>
        </p:nvSpPr>
        <p:spPr bwMode="auto">
          <a:xfrm>
            <a:off x="6737350" y="4724400"/>
            <a:ext cx="958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chemeClr val="bg1"/>
                </a:solidFill>
                <a:latin typeface="Calibri" panose="020F0502020204030204" pitchFamily="34" charset="0"/>
              </a:rPr>
              <a:t>Threads</a:t>
            </a:r>
          </a:p>
        </p:txBody>
      </p:sp>
      <p:grpSp>
        <p:nvGrpSpPr>
          <p:cNvPr id="13" name="Group 42">
            <a:extLst>
              <a:ext uri="{FF2B5EF4-FFF2-40B4-BE49-F238E27FC236}">
                <a16:creationId xmlns:a16="http://schemas.microsoft.com/office/drawing/2014/main" id="{6F4F96E3-9DD4-9D53-3831-D36D6C6DC389}"/>
              </a:ext>
            </a:extLst>
          </p:cNvPr>
          <p:cNvGrpSpPr>
            <a:grpSpLocks/>
          </p:cNvGrpSpPr>
          <p:nvPr/>
        </p:nvGrpSpPr>
        <p:grpSpPr bwMode="auto">
          <a:xfrm>
            <a:off x="3276600" y="4724400"/>
            <a:ext cx="1447800" cy="1371600"/>
            <a:chOff x="3200400" y="4724400"/>
            <a:chExt cx="1447800" cy="1371600"/>
          </a:xfrm>
        </p:grpSpPr>
        <p:sp>
          <p:nvSpPr>
            <p:cNvPr id="41" name="Rectangle 40">
              <a:extLst>
                <a:ext uri="{FF2B5EF4-FFF2-40B4-BE49-F238E27FC236}">
                  <a16:creationId xmlns:a16="http://schemas.microsoft.com/office/drawing/2014/main" id="{537A13E0-6842-9440-B4FE-1DABE2807471}"/>
                </a:ext>
              </a:extLst>
            </p:cNvPr>
            <p:cNvSpPr/>
            <p:nvPr/>
          </p:nvSpPr>
          <p:spPr>
            <a:xfrm>
              <a:off x="3200400" y="4724400"/>
              <a:ext cx="1447800" cy="1371600"/>
            </a:xfrm>
            <a:prstGeom prst="rect">
              <a:avLst/>
            </a:prstGeom>
          </p:spPr>
          <p:style>
            <a:lnRef idx="1">
              <a:schemeClr val="accent4"/>
            </a:lnRef>
            <a:fillRef idx="2">
              <a:schemeClr val="accent4"/>
            </a:fillRef>
            <a:effectRef idx="1">
              <a:schemeClr val="accent4"/>
            </a:effectRef>
            <a:fontRef idx="minor">
              <a:schemeClr val="dk1"/>
            </a:fontRef>
          </p:style>
          <p:txBody>
            <a:bodyPr/>
            <a:lstStyle/>
            <a:p>
              <a:pPr algn="ctr" defTabSz="914363" fontAlgn="auto">
                <a:spcBef>
                  <a:spcPts val="0"/>
                </a:spcBef>
                <a:spcAft>
                  <a:spcPts val="0"/>
                </a:spcAft>
                <a:defRPr/>
              </a:pPr>
              <a:r>
                <a:rPr lang="en-US" dirty="0">
                  <a:solidFill>
                    <a:schemeClr val="bg1"/>
                  </a:solidFill>
                </a:rPr>
                <a:t>Arbiter</a:t>
              </a:r>
            </a:p>
          </p:txBody>
        </p:sp>
        <p:sp>
          <p:nvSpPr>
            <p:cNvPr id="42" name="Rectangle 41">
              <a:extLst>
                <a:ext uri="{FF2B5EF4-FFF2-40B4-BE49-F238E27FC236}">
                  <a16:creationId xmlns:a16="http://schemas.microsoft.com/office/drawing/2014/main" id="{E3150133-1AF4-6110-E66F-21D4EDB9A93A}"/>
                </a:ext>
              </a:extLst>
            </p:cNvPr>
            <p:cNvSpPr/>
            <p:nvPr/>
          </p:nvSpPr>
          <p:spPr>
            <a:xfrm>
              <a:off x="3352800" y="5181600"/>
              <a:ext cx="1143000" cy="76200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defTabSz="914363" fontAlgn="auto">
                <a:spcBef>
                  <a:spcPts val="0"/>
                </a:spcBef>
                <a:spcAft>
                  <a:spcPts val="0"/>
                </a:spcAft>
                <a:defRPr/>
              </a:pPr>
              <a:r>
                <a:rPr lang="en-US" dirty="0">
                  <a:solidFill>
                    <a:schemeClr val="bg1"/>
                  </a:solidFill>
                </a:rPr>
                <a:t>Handler</a:t>
              </a:r>
            </a:p>
          </p:txBody>
        </p:sp>
      </p:grpSp>
      <p:grpSp>
        <p:nvGrpSpPr>
          <p:cNvPr id="30731" name="Group 43">
            <a:extLst>
              <a:ext uri="{FF2B5EF4-FFF2-40B4-BE49-F238E27FC236}">
                <a16:creationId xmlns:a16="http://schemas.microsoft.com/office/drawing/2014/main" id="{17D30B46-67FA-CCFC-D773-DA2D1FF31E13}"/>
              </a:ext>
            </a:extLst>
          </p:cNvPr>
          <p:cNvGrpSpPr>
            <a:grpSpLocks/>
          </p:cNvGrpSpPr>
          <p:nvPr/>
        </p:nvGrpSpPr>
        <p:grpSpPr bwMode="auto">
          <a:xfrm>
            <a:off x="838200" y="1752600"/>
            <a:ext cx="2743200" cy="304800"/>
            <a:chOff x="838200" y="1752600"/>
            <a:chExt cx="2743200" cy="304800"/>
          </a:xfrm>
        </p:grpSpPr>
        <p:sp>
          <p:nvSpPr>
            <p:cNvPr id="4" name="Rectangle 3">
              <a:extLst>
                <a:ext uri="{FF2B5EF4-FFF2-40B4-BE49-F238E27FC236}">
                  <a16:creationId xmlns:a16="http://schemas.microsoft.com/office/drawing/2014/main" id="{26A2C0B6-4086-AEFF-DF4D-7459A0AA6F19}"/>
                </a:ext>
              </a:extLst>
            </p:cNvPr>
            <p:cNvSpPr/>
            <p:nvPr/>
          </p:nvSpPr>
          <p:spPr>
            <a:xfrm>
              <a:off x="838200" y="1752600"/>
              <a:ext cx="304800" cy="304800"/>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defTabSz="914363" fontAlgn="auto">
                <a:spcBef>
                  <a:spcPts val="0"/>
                </a:spcBef>
                <a:spcAft>
                  <a:spcPts val="0"/>
                </a:spcAft>
                <a:defRPr/>
              </a:pPr>
              <a:endParaRPr lang="en-US"/>
            </a:p>
          </p:txBody>
        </p:sp>
        <p:sp>
          <p:nvSpPr>
            <p:cNvPr id="5" name="Rectangle 4">
              <a:extLst>
                <a:ext uri="{FF2B5EF4-FFF2-40B4-BE49-F238E27FC236}">
                  <a16:creationId xmlns:a16="http://schemas.microsoft.com/office/drawing/2014/main" id="{F767973A-51BE-5432-199E-70E4AA352799}"/>
                </a:ext>
              </a:extLst>
            </p:cNvPr>
            <p:cNvSpPr/>
            <p:nvPr/>
          </p:nvSpPr>
          <p:spPr>
            <a:xfrm>
              <a:off x="1143000" y="1752600"/>
              <a:ext cx="304800" cy="304800"/>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defTabSz="914363" fontAlgn="auto">
                <a:spcBef>
                  <a:spcPts val="0"/>
                </a:spcBef>
                <a:spcAft>
                  <a:spcPts val="0"/>
                </a:spcAft>
                <a:defRPr/>
              </a:pPr>
              <a:endParaRPr lang="en-US"/>
            </a:p>
          </p:txBody>
        </p:sp>
        <p:sp>
          <p:nvSpPr>
            <p:cNvPr id="7" name="Rectangle 6">
              <a:extLst>
                <a:ext uri="{FF2B5EF4-FFF2-40B4-BE49-F238E27FC236}">
                  <a16:creationId xmlns:a16="http://schemas.microsoft.com/office/drawing/2014/main" id="{D6EC3B42-A03A-771E-C4D8-448B4D4010F0}"/>
                </a:ext>
              </a:extLst>
            </p:cNvPr>
            <p:cNvSpPr/>
            <p:nvPr/>
          </p:nvSpPr>
          <p:spPr>
            <a:xfrm>
              <a:off x="1447800" y="1752600"/>
              <a:ext cx="304800" cy="304800"/>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defTabSz="914363" fontAlgn="auto">
                <a:spcBef>
                  <a:spcPts val="0"/>
                </a:spcBef>
                <a:spcAft>
                  <a:spcPts val="0"/>
                </a:spcAft>
                <a:defRPr/>
              </a:pPr>
              <a:endParaRPr lang="en-US"/>
            </a:p>
          </p:txBody>
        </p:sp>
        <p:sp>
          <p:nvSpPr>
            <p:cNvPr id="6" name="Rectangle 5">
              <a:extLst>
                <a:ext uri="{FF2B5EF4-FFF2-40B4-BE49-F238E27FC236}">
                  <a16:creationId xmlns:a16="http://schemas.microsoft.com/office/drawing/2014/main" id="{50BF3DDB-53A2-9E06-DCFF-07E5B6AF4B62}"/>
                </a:ext>
              </a:extLst>
            </p:cNvPr>
            <p:cNvSpPr/>
            <p:nvPr/>
          </p:nvSpPr>
          <p:spPr>
            <a:xfrm>
              <a:off x="1752600" y="1752600"/>
              <a:ext cx="304800" cy="304800"/>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defTabSz="914363" fontAlgn="auto">
                <a:spcBef>
                  <a:spcPts val="0"/>
                </a:spcBef>
                <a:spcAft>
                  <a:spcPts val="0"/>
                </a:spcAft>
                <a:defRPr/>
              </a:pPr>
              <a:endParaRPr lang="en-US"/>
            </a:p>
          </p:txBody>
        </p:sp>
        <p:sp>
          <p:nvSpPr>
            <p:cNvPr id="8" name="Rectangle 7">
              <a:extLst>
                <a:ext uri="{FF2B5EF4-FFF2-40B4-BE49-F238E27FC236}">
                  <a16:creationId xmlns:a16="http://schemas.microsoft.com/office/drawing/2014/main" id="{B9BD08A0-BE2B-7B70-290D-E702B2B65123}"/>
                </a:ext>
              </a:extLst>
            </p:cNvPr>
            <p:cNvSpPr/>
            <p:nvPr/>
          </p:nvSpPr>
          <p:spPr>
            <a:xfrm>
              <a:off x="2057400" y="1752600"/>
              <a:ext cx="304800" cy="304800"/>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defTabSz="914363" fontAlgn="auto">
                <a:spcBef>
                  <a:spcPts val="0"/>
                </a:spcBef>
                <a:spcAft>
                  <a:spcPts val="0"/>
                </a:spcAft>
                <a:defRPr/>
              </a:pPr>
              <a:endParaRPr lang="en-US"/>
            </a:p>
          </p:txBody>
        </p:sp>
        <p:sp>
          <p:nvSpPr>
            <p:cNvPr id="9" name="Rectangle 8">
              <a:extLst>
                <a:ext uri="{FF2B5EF4-FFF2-40B4-BE49-F238E27FC236}">
                  <a16:creationId xmlns:a16="http://schemas.microsoft.com/office/drawing/2014/main" id="{66E7A737-A4EF-F66F-5D77-19ACA31939AA}"/>
                </a:ext>
              </a:extLst>
            </p:cNvPr>
            <p:cNvSpPr/>
            <p:nvPr/>
          </p:nvSpPr>
          <p:spPr>
            <a:xfrm>
              <a:off x="2362200" y="1752600"/>
              <a:ext cx="304800" cy="304800"/>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defTabSz="914363" fontAlgn="auto">
                <a:spcBef>
                  <a:spcPts val="0"/>
                </a:spcBef>
                <a:spcAft>
                  <a:spcPts val="0"/>
                </a:spcAft>
                <a:defRPr/>
              </a:pPr>
              <a:endParaRPr lang="en-US"/>
            </a:p>
          </p:txBody>
        </p:sp>
        <p:sp>
          <p:nvSpPr>
            <p:cNvPr id="10" name="Rectangle 9">
              <a:extLst>
                <a:ext uri="{FF2B5EF4-FFF2-40B4-BE49-F238E27FC236}">
                  <a16:creationId xmlns:a16="http://schemas.microsoft.com/office/drawing/2014/main" id="{1C4327FA-AB9E-F825-390E-1CE5D43F0290}"/>
                </a:ext>
              </a:extLst>
            </p:cNvPr>
            <p:cNvSpPr/>
            <p:nvPr/>
          </p:nvSpPr>
          <p:spPr>
            <a:xfrm>
              <a:off x="2667000" y="1752600"/>
              <a:ext cx="304800" cy="304800"/>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defTabSz="914363" fontAlgn="auto">
                <a:spcBef>
                  <a:spcPts val="0"/>
                </a:spcBef>
                <a:spcAft>
                  <a:spcPts val="0"/>
                </a:spcAft>
                <a:defRPr/>
              </a:pPr>
              <a:endParaRPr lang="en-US"/>
            </a:p>
          </p:txBody>
        </p:sp>
        <p:sp>
          <p:nvSpPr>
            <p:cNvPr id="11" name="Rectangle 10">
              <a:extLst>
                <a:ext uri="{FF2B5EF4-FFF2-40B4-BE49-F238E27FC236}">
                  <a16:creationId xmlns:a16="http://schemas.microsoft.com/office/drawing/2014/main" id="{CE2691DD-1DB7-FA6E-7E71-117FA99D6567}"/>
                </a:ext>
              </a:extLst>
            </p:cNvPr>
            <p:cNvSpPr/>
            <p:nvPr/>
          </p:nvSpPr>
          <p:spPr>
            <a:xfrm>
              <a:off x="2971800" y="1752600"/>
              <a:ext cx="304800" cy="304800"/>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defTabSz="914363" fontAlgn="auto">
                <a:spcBef>
                  <a:spcPts val="0"/>
                </a:spcBef>
                <a:spcAft>
                  <a:spcPts val="0"/>
                </a:spcAft>
                <a:defRPr/>
              </a:pPr>
              <a:endParaRPr lang="en-US"/>
            </a:p>
          </p:txBody>
        </p:sp>
        <p:sp>
          <p:nvSpPr>
            <p:cNvPr id="12" name="Rectangle 11">
              <a:extLst>
                <a:ext uri="{FF2B5EF4-FFF2-40B4-BE49-F238E27FC236}">
                  <a16:creationId xmlns:a16="http://schemas.microsoft.com/office/drawing/2014/main" id="{F16D955B-04C5-FFDA-3D1A-D3B787545F5F}"/>
                </a:ext>
              </a:extLst>
            </p:cNvPr>
            <p:cNvSpPr/>
            <p:nvPr/>
          </p:nvSpPr>
          <p:spPr>
            <a:xfrm>
              <a:off x="3276600" y="1752600"/>
              <a:ext cx="304800" cy="304800"/>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defTabSz="914363" fontAlgn="auto">
                <a:spcBef>
                  <a:spcPts val="0"/>
                </a:spcBef>
                <a:spcAft>
                  <a:spcPts val="0"/>
                </a:spcAft>
                <a:defRPr/>
              </a:pPr>
              <a:endParaRPr lang="en-US"/>
            </a:p>
          </p:txBody>
        </p:sp>
      </p:grpSp>
      <p:sp>
        <p:nvSpPr>
          <p:cNvPr id="49" name="Rectangular Callout 48">
            <a:extLst>
              <a:ext uri="{FF2B5EF4-FFF2-40B4-BE49-F238E27FC236}">
                <a16:creationId xmlns:a16="http://schemas.microsoft.com/office/drawing/2014/main" id="{D60CC881-DC6C-8652-EBA1-37F8FC23FD58}"/>
              </a:ext>
            </a:extLst>
          </p:cNvPr>
          <p:cNvSpPr/>
          <p:nvPr/>
        </p:nvSpPr>
        <p:spPr>
          <a:xfrm>
            <a:off x="228600" y="5715000"/>
            <a:ext cx="2743200" cy="304800"/>
          </a:xfrm>
          <a:prstGeom prst="wedgeRectCallout">
            <a:avLst>
              <a:gd name="adj1" fmla="val 35362"/>
              <a:gd name="adj2" fmla="val -150782"/>
            </a:avLst>
          </a:prstGeom>
        </p:spPr>
        <p:style>
          <a:lnRef idx="1">
            <a:schemeClr val="accent4"/>
          </a:lnRef>
          <a:fillRef idx="2">
            <a:schemeClr val="accent4"/>
          </a:fillRef>
          <a:effectRef idx="1">
            <a:schemeClr val="accent4"/>
          </a:effectRef>
          <a:fontRef idx="minor">
            <a:schemeClr val="dk1"/>
          </a:fontRef>
        </p:style>
        <p:txBody>
          <a:bodyPr anchor="ctr"/>
          <a:lstStyle/>
          <a:p>
            <a:pPr defTabSz="914363" fontAlgn="auto">
              <a:spcBef>
                <a:spcPts val="0"/>
              </a:spcBef>
              <a:spcAft>
                <a:spcPts val="0"/>
              </a:spcAft>
              <a:defRPr/>
            </a:pPr>
            <a:r>
              <a:rPr lang="en-US" sz="1600" dirty="0"/>
              <a:t>Arbiter is attached to port</a:t>
            </a:r>
          </a:p>
        </p:txBody>
      </p:sp>
      <p:sp>
        <p:nvSpPr>
          <p:cNvPr id="52" name="Rectangular Callout 51">
            <a:extLst>
              <a:ext uri="{FF2B5EF4-FFF2-40B4-BE49-F238E27FC236}">
                <a16:creationId xmlns:a16="http://schemas.microsoft.com/office/drawing/2014/main" id="{94CD57E6-7A13-C69C-8F36-D3AE450C191E}"/>
              </a:ext>
            </a:extLst>
          </p:cNvPr>
          <p:cNvSpPr/>
          <p:nvPr/>
        </p:nvSpPr>
        <p:spPr>
          <a:xfrm>
            <a:off x="2438400" y="2667000"/>
            <a:ext cx="2895600" cy="304800"/>
          </a:xfrm>
          <a:prstGeom prst="wedgeRectCallout">
            <a:avLst>
              <a:gd name="adj1" fmla="val 34453"/>
              <a:gd name="adj2" fmla="val 138309"/>
            </a:avLst>
          </a:prstGeom>
        </p:spPr>
        <p:style>
          <a:lnRef idx="1">
            <a:schemeClr val="accent4"/>
          </a:lnRef>
          <a:fillRef idx="2">
            <a:schemeClr val="accent4"/>
          </a:fillRef>
          <a:effectRef idx="1">
            <a:schemeClr val="accent4"/>
          </a:effectRef>
          <a:fontRef idx="minor">
            <a:schemeClr val="dk1"/>
          </a:fontRef>
        </p:style>
        <p:txBody>
          <a:bodyPr anchor="ctr"/>
          <a:lstStyle/>
          <a:p>
            <a:pPr defTabSz="914363" fontAlgn="auto">
              <a:spcBef>
                <a:spcPts val="0"/>
              </a:spcBef>
              <a:spcAft>
                <a:spcPts val="0"/>
              </a:spcAft>
              <a:defRPr/>
            </a:pPr>
            <a:r>
              <a:rPr lang="en-US" sz="1600" dirty="0"/>
              <a:t>Arbiter is activated on queue</a:t>
            </a:r>
          </a:p>
        </p:txBody>
      </p:sp>
      <p:sp>
        <p:nvSpPr>
          <p:cNvPr id="53" name="Circular Arrow 52">
            <a:extLst>
              <a:ext uri="{FF2B5EF4-FFF2-40B4-BE49-F238E27FC236}">
                <a16:creationId xmlns:a16="http://schemas.microsoft.com/office/drawing/2014/main" id="{2BC45322-E2DA-4F1E-C848-81BB6279D000}"/>
              </a:ext>
            </a:extLst>
          </p:cNvPr>
          <p:cNvSpPr/>
          <p:nvPr/>
        </p:nvSpPr>
        <p:spPr>
          <a:xfrm>
            <a:off x="6553200" y="1981200"/>
            <a:ext cx="685800" cy="762000"/>
          </a:xfrm>
          <a:prstGeom prst="circularArrow">
            <a:avLst>
              <a:gd name="adj1" fmla="val 10788"/>
              <a:gd name="adj2" fmla="val 2302707"/>
              <a:gd name="adj3" fmla="val 7735972"/>
              <a:gd name="adj4" fmla="val 10800000"/>
              <a:gd name="adj5" fmla="val 16405"/>
            </a:avLst>
          </a:prstGeom>
        </p:spPr>
        <p:style>
          <a:lnRef idx="0">
            <a:schemeClr val="accent5"/>
          </a:lnRef>
          <a:fillRef idx="3">
            <a:schemeClr val="accent5"/>
          </a:fillRef>
          <a:effectRef idx="3">
            <a:schemeClr val="accent5"/>
          </a:effectRef>
          <a:fontRef idx="minor">
            <a:schemeClr val="lt1"/>
          </a:fontRef>
        </p:style>
        <p:txBody>
          <a:bodyPr anchor="ctr"/>
          <a:lstStyle/>
          <a:p>
            <a:pPr algn="ctr" defTabSz="914363" fontAlgn="auto">
              <a:spcBef>
                <a:spcPts val="0"/>
              </a:spcBef>
              <a:spcAft>
                <a:spcPts val="0"/>
              </a:spcAft>
              <a:defRPr/>
            </a:pPr>
            <a:endParaRPr lang="en-US">
              <a:solidFill>
                <a:schemeClr val="tx1"/>
              </a:solidFill>
            </a:endParaRPr>
          </a:p>
        </p:txBody>
      </p:sp>
      <p:sp>
        <p:nvSpPr>
          <p:cNvPr id="54" name="Rectangular Callout 53">
            <a:extLst>
              <a:ext uri="{FF2B5EF4-FFF2-40B4-BE49-F238E27FC236}">
                <a16:creationId xmlns:a16="http://schemas.microsoft.com/office/drawing/2014/main" id="{B29C94F0-9E38-CFA6-41B1-900682E07FF2}"/>
              </a:ext>
            </a:extLst>
          </p:cNvPr>
          <p:cNvSpPr/>
          <p:nvPr/>
        </p:nvSpPr>
        <p:spPr>
          <a:xfrm>
            <a:off x="5029200" y="381000"/>
            <a:ext cx="2895600" cy="914400"/>
          </a:xfrm>
          <a:prstGeom prst="wedgeRectCallout">
            <a:avLst>
              <a:gd name="adj1" fmla="val -2581"/>
              <a:gd name="adj2" fmla="val 68128"/>
            </a:avLst>
          </a:prstGeom>
        </p:spPr>
        <p:style>
          <a:lnRef idx="1">
            <a:schemeClr val="accent4"/>
          </a:lnRef>
          <a:fillRef idx="2">
            <a:schemeClr val="accent4"/>
          </a:fillRef>
          <a:effectRef idx="1">
            <a:schemeClr val="accent4"/>
          </a:effectRef>
          <a:fontRef idx="minor">
            <a:schemeClr val="dk1"/>
          </a:fontRef>
        </p:style>
        <p:txBody>
          <a:bodyPr anchor="ctr"/>
          <a:lstStyle/>
          <a:p>
            <a:pPr defTabSz="914363" fontAlgn="auto">
              <a:spcBef>
                <a:spcPts val="0"/>
              </a:spcBef>
              <a:spcAft>
                <a:spcPts val="0"/>
              </a:spcAft>
              <a:defRPr/>
            </a:pPr>
            <a:r>
              <a:rPr lang="en-US" sz="1600" dirty="0"/>
              <a:t>Dispatcher schedules items from its queues round-robin to run in its threads</a:t>
            </a:r>
          </a:p>
        </p:txBody>
      </p:sp>
      <p:sp>
        <p:nvSpPr>
          <p:cNvPr id="55" name="Rectangle 54">
            <a:extLst>
              <a:ext uri="{FF2B5EF4-FFF2-40B4-BE49-F238E27FC236}">
                <a16:creationId xmlns:a16="http://schemas.microsoft.com/office/drawing/2014/main" id="{61575944-F0B5-7835-5DF2-2481C5B8A913}"/>
              </a:ext>
            </a:extLst>
          </p:cNvPr>
          <p:cNvSpPr/>
          <p:nvPr/>
        </p:nvSpPr>
        <p:spPr>
          <a:xfrm>
            <a:off x="3276600" y="1752600"/>
            <a:ext cx="304800" cy="30480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defTabSz="914363" fontAlgn="auto">
              <a:spcBef>
                <a:spcPts val="0"/>
              </a:spcBef>
              <a:spcAft>
                <a:spcPts val="0"/>
              </a:spcAft>
              <a:defRPr/>
            </a:pPr>
            <a:endParaRPr lang="en-US"/>
          </a:p>
        </p:txBody>
      </p:sp>
      <p:sp>
        <p:nvSpPr>
          <p:cNvPr id="56" name="Rectangular Callout 55">
            <a:extLst>
              <a:ext uri="{FF2B5EF4-FFF2-40B4-BE49-F238E27FC236}">
                <a16:creationId xmlns:a16="http://schemas.microsoft.com/office/drawing/2014/main" id="{F3C286E7-95C5-9247-352D-F072C8F05BE1}"/>
              </a:ext>
            </a:extLst>
          </p:cNvPr>
          <p:cNvSpPr/>
          <p:nvPr/>
        </p:nvSpPr>
        <p:spPr>
          <a:xfrm>
            <a:off x="1447800" y="990600"/>
            <a:ext cx="2286000" cy="533400"/>
          </a:xfrm>
          <a:prstGeom prst="wedgeRectCallout">
            <a:avLst>
              <a:gd name="adj1" fmla="val 35908"/>
              <a:gd name="adj2" fmla="val 93114"/>
            </a:avLst>
          </a:prstGeom>
        </p:spPr>
        <p:style>
          <a:lnRef idx="1">
            <a:schemeClr val="accent4"/>
          </a:lnRef>
          <a:fillRef idx="2">
            <a:schemeClr val="accent4"/>
          </a:fillRef>
          <a:effectRef idx="1">
            <a:schemeClr val="accent4"/>
          </a:effectRef>
          <a:fontRef idx="minor">
            <a:schemeClr val="dk1"/>
          </a:fontRef>
        </p:style>
        <p:txBody>
          <a:bodyPr anchor="ctr"/>
          <a:lstStyle/>
          <a:p>
            <a:pPr defTabSz="914363" fontAlgn="auto">
              <a:spcBef>
                <a:spcPts val="0"/>
              </a:spcBef>
              <a:spcAft>
                <a:spcPts val="0"/>
              </a:spcAft>
              <a:defRPr/>
            </a:pPr>
            <a:r>
              <a:rPr lang="en-US" sz="1600" dirty="0"/>
              <a:t>Post places a message on the port</a:t>
            </a:r>
          </a:p>
        </p:txBody>
      </p:sp>
      <p:sp>
        <p:nvSpPr>
          <p:cNvPr id="57" name="Rectangle 56">
            <a:extLst>
              <a:ext uri="{FF2B5EF4-FFF2-40B4-BE49-F238E27FC236}">
                <a16:creationId xmlns:a16="http://schemas.microsoft.com/office/drawing/2014/main" id="{F471471F-DBDA-5C56-2070-87837DA3E57F}"/>
              </a:ext>
            </a:extLst>
          </p:cNvPr>
          <p:cNvSpPr/>
          <p:nvPr/>
        </p:nvSpPr>
        <p:spPr>
          <a:xfrm>
            <a:off x="3124200" y="5257800"/>
            <a:ext cx="304800" cy="30480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defTabSz="914363" fontAlgn="auto">
              <a:spcBef>
                <a:spcPts val="0"/>
              </a:spcBef>
              <a:spcAft>
                <a:spcPts val="0"/>
              </a:spcAft>
              <a:defRPr/>
            </a:pPr>
            <a:endParaRPr lang="en-US"/>
          </a:p>
        </p:txBody>
      </p:sp>
      <p:sp>
        <p:nvSpPr>
          <p:cNvPr id="58" name="Rectangular Callout 57">
            <a:extLst>
              <a:ext uri="{FF2B5EF4-FFF2-40B4-BE49-F238E27FC236}">
                <a16:creationId xmlns:a16="http://schemas.microsoft.com/office/drawing/2014/main" id="{D62FE1E4-27CA-A735-05F4-AD1FA4B58023}"/>
              </a:ext>
            </a:extLst>
          </p:cNvPr>
          <p:cNvSpPr/>
          <p:nvPr/>
        </p:nvSpPr>
        <p:spPr>
          <a:xfrm>
            <a:off x="609600" y="3962400"/>
            <a:ext cx="2743200" cy="609600"/>
          </a:xfrm>
          <a:prstGeom prst="wedgeRectCallout">
            <a:avLst>
              <a:gd name="adj1" fmla="val 43033"/>
              <a:gd name="adj2" fmla="val 160278"/>
            </a:avLst>
          </a:prstGeom>
        </p:spPr>
        <p:style>
          <a:lnRef idx="1">
            <a:schemeClr val="accent4"/>
          </a:lnRef>
          <a:fillRef idx="2">
            <a:schemeClr val="accent4"/>
          </a:fillRef>
          <a:effectRef idx="1">
            <a:schemeClr val="accent4"/>
          </a:effectRef>
          <a:fontRef idx="minor">
            <a:schemeClr val="dk1"/>
          </a:fontRef>
        </p:style>
        <p:txBody>
          <a:bodyPr anchor="ctr"/>
          <a:lstStyle/>
          <a:p>
            <a:pPr defTabSz="914363" fontAlgn="auto">
              <a:spcBef>
                <a:spcPts val="0"/>
              </a:spcBef>
              <a:spcAft>
                <a:spcPts val="0"/>
              </a:spcAft>
              <a:defRPr/>
            </a:pPr>
            <a:r>
              <a:rPr lang="en-US" sz="1600" dirty="0"/>
              <a:t>Arbiter checks whether it can consume the message</a:t>
            </a:r>
          </a:p>
        </p:txBody>
      </p:sp>
      <p:grpSp>
        <p:nvGrpSpPr>
          <p:cNvPr id="15" name="Group 60">
            <a:extLst>
              <a:ext uri="{FF2B5EF4-FFF2-40B4-BE49-F238E27FC236}">
                <a16:creationId xmlns:a16="http://schemas.microsoft.com/office/drawing/2014/main" id="{093ABB31-9114-5444-A113-AFAA2E1EB651}"/>
              </a:ext>
            </a:extLst>
          </p:cNvPr>
          <p:cNvGrpSpPr>
            <a:grpSpLocks/>
          </p:cNvGrpSpPr>
          <p:nvPr/>
        </p:nvGrpSpPr>
        <p:grpSpPr bwMode="auto">
          <a:xfrm>
            <a:off x="3657600" y="4191000"/>
            <a:ext cx="609600" cy="533400"/>
            <a:chOff x="3657600" y="4191000"/>
            <a:chExt cx="609600" cy="533400"/>
          </a:xfrm>
        </p:grpSpPr>
        <p:sp>
          <p:nvSpPr>
            <p:cNvPr id="60" name="Rectangle 59">
              <a:extLst>
                <a:ext uri="{FF2B5EF4-FFF2-40B4-BE49-F238E27FC236}">
                  <a16:creationId xmlns:a16="http://schemas.microsoft.com/office/drawing/2014/main" id="{DF8A15A0-B2DD-F64D-766E-3C417F2AA345}"/>
                </a:ext>
              </a:extLst>
            </p:cNvPr>
            <p:cNvSpPr/>
            <p:nvPr/>
          </p:nvSpPr>
          <p:spPr>
            <a:xfrm>
              <a:off x="3733800" y="4267200"/>
              <a:ext cx="533400" cy="45720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defTabSz="914363" fontAlgn="auto">
                <a:spcBef>
                  <a:spcPts val="0"/>
                </a:spcBef>
                <a:spcAft>
                  <a:spcPts val="0"/>
                </a:spcAft>
                <a:defRPr/>
              </a:pPr>
              <a:endParaRPr lang="en-US"/>
            </a:p>
          </p:txBody>
        </p:sp>
        <p:sp>
          <p:nvSpPr>
            <p:cNvPr id="59" name="Rectangle 58">
              <a:extLst>
                <a:ext uri="{FF2B5EF4-FFF2-40B4-BE49-F238E27FC236}">
                  <a16:creationId xmlns:a16="http://schemas.microsoft.com/office/drawing/2014/main" id="{009285D9-D0F9-EC4D-D386-02D3D1E3F1AF}"/>
                </a:ext>
              </a:extLst>
            </p:cNvPr>
            <p:cNvSpPr/>
            <p:nvPr/>
          </p:nvSpPr>
          <p:spPr>
            <a:xfrm>
              <a:off x="3657600" y="4191000"/>
              <a:ext cx="304800" cy="30480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defTabSz="914363" fontAlgn="auto">
                <a:spcBef>
                  <a:spcPts val="0"/>
                </a:spcBef>
                <a:spcAft>
                  <a:spcPts val="0"/>
                </a:spcAft>
                <a:defRPr/>
              </a:pPr>
              <a:endParaRPr lang="en-US"/>
            </a:p>
          </p:txBody>
        </p:sp>
      </p:grpSp>
      <p:sp>
        <p:nvSpPr>
          <p:cNvPr id="62" name="Rectangular Callout 61">
            <a:extLst>
              <a:ext uri="{FF2B5EF4-FFF2-40B4-BE49-F238E27FC236}">
                <a16:creationId xmlns:a16="http://schemas.microsoft.com/office/drawing/2014/main" id="{0D6BC5D1-8EF1-D11C-FFD7-498FA59BCF7B}"/>
              </a:ext>
            </a:extLst>
          </p:cNvPr>
          <p:cNvSpPr/>
          <p:nvPr/>
        </p:nvSpPr>
        <p:spPr>
          <a:xfrm>
            <a:off x="2743200" y="3276600"/>
            <a:ext cx="2514600" cy="533400"/>
          </a:xfrm>
          <a:prstGeom prst="wedgeRectCallout">
            <a:avLst>
              <a:gd name="adj1" fmla="val -11193"/>
              <a:gd name="adj2" fmla="val 121556"/>
            </a:avLst>
          </a:prstGeom>
        </p:spPr>
        <p:style>
          <a:lnRef idx="1">
            <a:schemeClr val="accent4"/>
          </a:lnRef>
          <a:fillRef idx="2">
            <a:schemeClr val="accent4"/>
          </a:fillRef>
          <a:effectRef idx="1">
            <a:schemeClr val="accent4"/>
          </a:effectRef>
          <a:fontRef idx="minor">
            <a:schemeClr val="dk1"/>
          </a:fontRef>
        </p:style>
        <p:txBody>
          <a:bodyPr anchor="ctr"/>
          <a:lstStyle/>
          <a:p>
            <a:pPr defTabSz="914363" fontAlgn="auto">
              <a:spcBef>
                <a:spcPts val="0"/>
              </a:spcBef>
              <a:spcAft>
                <a:spcPts val="0"/>
              </a:spcAft>
              <a:defRPr/>
            </a:pPr>
            <a:r>
              <a:rPr lang="en-US" sz="1600" dirty="0"/>
              <a:t>Creates work item from</a:t>
            </a:r>
          </a:p>
          <a:p>
            <a:pPr defTabSz="914363" fontAlgn="auto">
              <a:spcBef>
                <a:spcPts val="0"/>
              </a:spcBef>
              <a:spcAft>
                <a:spcPts val="0"/>
              </a:spcAft>
              <a:defRPr/>
            </a:pPr>
            <a:r>
              <a:rPr lang="en-US" sz="1600" dirty="0"/>
              <a:t>message and handler</a:t>
            </a:r>
          </a:p>
        </p:txBody>
      </p:sp>
      <p:grpSp>
        <p:nvGrpSpPr>
          <p:cNvPr id="16" name="Group 62">
            <a:extLst>
              <a:ext uri="{FF2B5EF4-FFF2-40B4-BE49-F238E27FC236}">
                <a16:creationId xmlns:a16="http://schemas.microsoft.com/office/drawing/2014/main" id="{06BA3F34-B98F-9BE8-96A3-98983A58FA47}"/>
              </a:ext>
            </a:extLst>
          </p:cNvPr>
          <p:cNvGrpSpPr>
            <a:grpSpLocks/>
          </p:cNvGrpSpPr>
          <p:nvPr/>
        </p:nvGrpSpPr>
        <p:grpSpPr bwMode="auto">
          <a:xfrm>
            <a:off x="5943600" y="1905000"/>
            <a:ext cx="304800" cy="304800"/>
            <a:chOff x="3657600" y="4191000"/>
            <a:chExt cx="609600" cy="533400"/>
          </a:xfrm>
        </p:grpSpPr>
        <p:sp>
          <p:nvSpPr>
            <p:cNvPr id="64" name="Rectangle 63">
              <a:extLst>
                <a:ext uri="{FF2B5EF4-FFF2-40B4-BE49-F238E27FC236}">
                  <a16:creationId xmlns:a16="http://schemas.microsoft.com/office/drawing/2014/main" id="{3DB3899D-6A4C-1C6E-3D2E-3FB7C93DC475}"/>
                </a:ext>
              </a:extLst>
            </p:cNvPr>
            <p:cNvSpPr/>
            <p:nvPr/>
          </p:nvSpPr>
          <p:spPr>
            <a:xfrm>
              <a:off x="3733800" y="4266010"/>
              <a:ext cx="533400" cy="45839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defTabSz="914363" fontAlgn="auto">
                <a:spcBef>
                  <a:spcPts val="0"/>
                </a:spcBef>
                <a:spcAft>
                  <a:spcPts val="0"/>
                </a:spcAft>
                <a:defRPr/>
              </a:pPr>
              <a:endParaRPr lang="en-US"/>
            </a:p>
          </p:txBody>
        </p:sp>
        <p:sp>
          <p:nvSpPr>
            <p:cNvPr id="65" name="Rectangle 64">
              <a:extLst>
                <a:ext uri="{FF2B5EF4-FFF2-40B4-BE49-F238E27FC236}">
                  <a16:creationId xmlns:a16="http://schemas.microsoft.com/office/drawing/2014/main" id="{0F323ED1-C0CE-7420-1CED-411C8131A029}"/>
                </a:ext>
              </a:extLst>
            </p:cNvPr>
            <p:cNvSpPr/>
            <p:nvPr/>
          </p:nvSpPr>
          <p:spPr>
            <a:xfrm>
              <a:off x="3657600" y="4191000"/>
              <a:ext cx="304800" cy="305594"/>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defTabSz="914363" fontAlgn="auto">
                <a:spcBef>
                  <a:spcPts val="0"/>
                </a:spcBef>
                <a:spcAft>
                  <a:spcPts val="0"/>
                </a:spcAft>
                <a:defRPr/>
              </a:pPr>
              <a:endParaRPr lang="en-US"/>
            </a:p>
          </p:txBody>
        </p:sp>
      </p:grpSp>
      <p:sp>
        <p:nvSpPr>
          <p:cNvPr id="66" name="Rectangular Callout 65">
            <a:extLst>
              <a:ext uri="{FF2B5EF4-FFF2-40B4-BE49-F238E27FC236}">
                <a16:creationId xmlns:a16="http://schemas.microsoft.com/office/drawing/2014/main" id="{BE8B15E8-240F-B270-4EA0-CB47200B42B1}"/>
              </a:ext>
            </a:extLst>
          </p:cNvPr>
          <p:cNvSpPr/>
          <p:nvPr/>
        </p:nvSpPr>
        <p:spPr>
          <a:xfrm>
            <a:off x="4191000" y="1371600"/>
            <a:ext cx="2057400" cy="304800"/>
          </a:xfrm>
          <a:prstGeom prst="wedgeRectCallout">
            <a:avLst>
              <a:gd name="adj1" fmla="val 35665"/>
              <a:gd name="adj2" fmla="val 138309"/>
            </a:avLst>
          </a:prstGeom>
        </p:spPr>
        <p:style>
          <a:lnRef idx="1">
            <a:schemeClr val="accent4"/>
          </a:lnRef>
          <a:fillRef idx="2">
            <a:schemeClr val="accent4"/>
          </a:fillRef>
          <a:effectRef idx="1">
            <a:schemeClr val="accent4"/>
          </a:effectRef>
          <a:fontRef idx="minor">
            <a:schemeClr val="dk1"/>
          </a:fontRef>
        </p:style>
        <p:txBody>
          <a:bodyPr anchor="ctr"/>
          <a:lstStyle/>
          <a:p>
            <a:pPr defTabSz="914363" fontAlgn="auto">
              <a:spcBef>
                <a:spcPts val="0"/>
              </a:spcBef>
              <a:spcAft>
                <a:spcPts val="0"/>
              </a:spcAft>
              <a:defRPr/>
            </a:pPr>
            <a:r>
              <a:rPr lang="en-US" sz="1600" dirty="0" err="1"/>
              <a:t>Enqueue</a:t>
            </a:r>
            <a:r>
              <a:rPr lang="en-US" sz="1600" dirty="0"/>
              <a:t> work item</a:t>
            </a:r>
          </a:p>
        </p:txBody>
      </p:sp>
      <p:grpSp>
        <p:nvGrpSpPr>
          <p:cNvPr id="43" name="Group 66">
            <a:extLst>
              <a:ext uri="{FF2B5EF4-FFF2-40B4-BE49-F238E27FC236}">
                <a16:creationId xmlns:a16="http://schemas.microsoft.com/office/drawing/2014/main" id="{83886F53-568D-438D-8B33-B951A80988B9}"/>
              </a:ext>
            </a:extLst>
          </p:cNvPr>
          <p:cNvGrpSpPr>
            <a:grpSpLocks/>
          </p:cNvGrpSpPr>
          <p:nvPr/>
        </p:nvGrpSpPr>
        <p:grpSpPr bwMode="auto">
          <a:xfrm>
            <a:off x="6858000" y="3657600"/>
            <a:ext cx="304800" cy="304800"/>
            <a:chOff x="3657600" y="4191000"/>
            <a:chExt cx="609600" cy="533400"/>
          </a:xfrm>
        </p:grpSpPr>
        <p:sp>
          <p:nvSpPr>
            <p:cNvPr id="68" name="Rectangle 67">
              <a:extLst>
                <a:ext uri="{FF2B5EF4-FFF2-40B4-BE49-F238E27FC236}">
                  <a16:creationId xmlns:a16="http://schemas.microsoft.com/office/drawing/2014/main" id="{E7D234A8-2099-4D76-840F-44BCF109E67D}"/>
                </a:ext>
              </a:extLst>
            </p:cNvPr>
            <p:cNvSpPr/>
            <p:nvPr/>
          </p:nvSpPr>
          <p:spPr>
            <a:xfrm>
              <a:off x="3733800" y="4266010"/>
              <a:ext cx="533400" cy="458390"/>
            </a:xfrm>
            <a:prstGeom prst="rect">
              <a:avLst/>
            </a:prstGeom>
          </p:spPr>
          <p:style>
            <a:lnRef idx="1">
              <a:schemeClr val="accent3"/>
            </a:lnRef>
            <a:fillRef idx="2">
              <a:schemeClr val="accent3"/>
            </a:fillRef>
            <a:effectRef idx="1">
              <a:schemeClr val="accent3"/>
            </a:effectRef>
            <a:fontRef idx="minor">
              <a:schemeClr val="dk1"/>
            </a:fontRef>
          </p:style>
          <p:txBody>
            <a:bodyPr anchor="ctr"/>
            <a:lstStyle/>
            <a:p>
              <a:pPr algn="ctr" defTabSz="914363" fontAlgn="auto">
                <a:spcBef>
                  <a:spcPts val="0"/>
                </a:spcBef>
                <a:spcAft>
                  <a:spcPts val="0"/>
                </a:spcAft>
                <a:defRPr/>
              </a:pPr>
              <a:endParaRPr lang="en-US"/>
            </a:p>
          </p:txBody>
        </p:sp>
        <p:sp>
          <p:nvSpPr>
            <p:cNvPr id="69" name="Rectangle 68">
              <a:extLst>
                <a:ext uri="{FF2B5EF4-FFF2-40B4-BE49-F238E27FC236}">
                  <a16:creationId xmlns:a16="http://schemas.microsoft.com/office/drawing/2014/main" id="{45DE5015-8087-1F8D-DC8D-F703F480573E}"/>
                </a:ext>
              </a:extLst>
            </p:cNvPr>
            <p:cNvSpPr/>
            <p:nvPr/>
          </p:nvSpPr>
          <p:spPr>
            <a:xfrm>
              <a:off x="3657600" y="4191000"/>
              <a:ext cx="304800" cy="305594"/>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defTabSz="914363" fontAlgn="auto">
                <a:spcBef>
                  <a:spcPts val="0"/>
                </a:spcBef>
                <a:spcAft>
                  <a:spcPts val="0"/>
                </a:spcAft>
                <a:defRPr/>
              </a:pPr>
              <a:endParaRPr lang="en-US"/>
            </a:p>
          </p:txBody>
        </p:sp>
      </p:grpSp>
      <p:cxnSp>
        <p:nvCxnSpPr>
          <p:cNvPr id="74" name="Shape 73">
            <a:extLst>
              <a:ext uri="{FF2B5EF4-FFF2-40B4-BE49-F238E27FC236}">
                <a16:creationId xmlns:a16="http://schemas.microsoft.com/office/drawing/2014/main" id="{40676C08-4828-6291-4011-E32A25B272C2}"/>
              </a:ext>
            </a:extLst>
          </p:cNvPr>
          <p:cNvCxnSpPr>
            <a:stCxn id="64" idx="3"/>
            <a:endCxn id="39" idx="0"/>
          </p:cNvCxnSpPr>
          <p:nvPr/>
        </p:nvCxnSpPr>
        <p:spPr>
          <a:xfrm>
            <a:off x="6248400" y="2079625"/>
            <a:ext cx="750888" cy="1120775"/>
          </a:xfrm>
          <a:prstGeom prst="curvedConnector2">
            <a:avLst/>
          </a:prstGeom>
          <a:ln>
            <a:tailEnd type="arrow"/>
          </a:ln>
        </p:spPr>
        <p:style>
          <a:lnRef idx="3">
            <a:schemeClr val="accent6"/>
          </a:lnRef>
          <a:fillRef idx="0">
            <a:schemeClr val="accent6"/>
          </a:fillRef>
          <a:effectRef idx="2">
            <a:schemeClr val="accent6"/>
          </a:effectRef>
          <a:fontRef idx="minor">
            <a:schemeClr val="tx1"/>
          </a:fontRef>
        </p:style>
      </p:cxnSp>
      <p:sp>
        <p:nvSpPr>
          <p:cNvPr id="70" name="Rectangular Callout 69">
            <a:extLst>
              <a:ext uri="{FF2B5EF4-FFF2-40B4-BE49-F238E27FC236}">
                <a16:creationId xmlns:a16="http://schemas.microsoft.com/office/drawing/2014/main" id="{A1C51833-A589-5681-26C3-EE07B7AE4801}"/>
              </a:ext>
            </a:extLst>
          </p:cNvPr>
          <p:cNvSpPr/>
          <p:nvPr/>
        </p:nvSpPr>
        <p:spPr>
          <a:xfrm>
            <a:off x="6705600" y="2743200"/>
            <a:ext cx="2209800" cy="533400"/>
          </a:xfrm>
          <a:prstGeom prst="wedgeRectCallout">
            <a:avLst>
              <a:gd name="adj1" fmla="val -32716"/>
              <a:gd name="adj2" fmla="val 66231"/>
            </a:avLst>
          </a:prstGeom>
        </p:spPr>
        <p:style>
          <a:lnRef idx="1">
            <a:schemeClr val="accent4"/>
          </a:lnRef>
          <a:fillRef idx="2">
            <a:schemeClr val="accent4"/>
          </a:fillRef>
          <a:effectRef idx="1">
            <a:schemeClr val="accent4"/>
          </a:effectRef>
          <a:fontRef idx="minor">
            <a:schemeClr val="dk1"/>
          </a:fontRef>
        </p:style>
        <p:txBody>
          <a:bodyPr anchor="ctr"/>
          <a:lstStyle/>
          <a:p>
            <a:pPr defTabSz="914363" fontAlgn="auto">
              <a:spcBef>
                <a:spcPts val="0"/>
              </a:spcBef>
              <a:spcAft>
                <a:spcPts val="0"/>
              </a:spcAft>
              <a:defRPr/>
            </a:pPr>
            <a:r>
              <a:rPr lang="en-US" sz="1600" dirty="0"/>
              <a:t>Thread calls handler with message as </a:t>
            </a:r>
            <a:r>
              <a:rPr lang="en-US" sz="1600" dirty="0" err="1"/>
              <a:t>arg</a:t>
            </a:r>
            <a:r>
              <a:rPr lang="en-US" sz="1600" dirty="0"/>
              <a:t> </a:t>
            </a:r>
          </a:p>
        </p:txBody>
      </p:sp>
      <p:sp>
        <p:nvSpPr>
          <p:cNvPr id="75" name="Rectangular Callout 74">
            <a:extLst>
              <a:ext uri="{FF2B5EF4-FFF2-40B4-BE49-F238E27FC236}">
                <a16:creationId xmlns:a16="http://schemas.microsoft.com/office/drawing/2014/main" id="{B99C6DBC-1135-C508-F008-02DE3FF703DC}"/>
              </a:ext>
            </a:extLst>
          </p:cNvPr>
          <p:cNvSpPr/>
          <p:nvPr/>
        </p:nvSpPr>
        <p:spPr>
          <a:xfrm>
            <a:off x="6705600" y="1524000"/>
            <a:ext cx="2286000" cy="609600"/>
          </a:xfrm>
          <a:prstGeom prst="wedgeRectCallout">
            <a:avLst>
              <a:gd name="adj1" fmla="val -48295"/>
              <a:gd name="adj2" fmla="val 90582"/>
            </a:avLst>
          </a:prstGeom>
        </p:spPr>
        <p:style>
          <a:lnRef idx="1">
            <a:schemeClr val="accent4"/>
          </a:lnRef>
          <a:fillRef idx="2">
            <a:schemeClr val="accent4"/>
          </a:fillRef>
          <a:effectRef idx="1">
            <a:schemeClr val="accent4"/>
          </a:effectRef>
          <a:fontRef idx="minor">
            <a:schemeClr val="dk1"/>
          </a:fontRef>
        </p:style>
        <p:txBody>
          <a:bodyPr anchor="ctr"/>
          <a:lstStyle/>
          <a:p>
            <a:pPr defTabSz="914363" fontAlgn="auto">
              <a:spcBef>
                <a:spcPts val="0"/>
              </a:spcBef>
              <a:spcAft>
                <a:spcPts val="0"/>
              </a:spcAft>
              <a:defRPr/>
            </a:pPr>
            <a:r>
              <a:rPr lang="en-US" sz="1600" dirty="0"/>
              <a:t>Scheduler picks next work item to execute</a:t>
            </a:r>
          </a:p>
        </p:txBody>
      </p:sp>
      <p:sp>
        <p:nvSpPr>
          <p:cNvPr id="73" name="Title 72">
            <a:extLst>
              <a:ext uri="{FF2B5EF4-FFF2-40B4-BE49-F238E27FC236}">
                <a16:creationId xmlns:a16="http://schemas.microsoft.com/office/drawing/2014/main" id="{9F54C046-5863-746D-9F81-783EE9BCCDFA}"/>
              </a:ext>
            </a:extLst>
          </p:cNvPr>
          <p:cNvSpPr>
            <a:spLocks noGrp="1"/>
          </p:cNvSpPr>
          <p:nvPr>
            <p:ph type="title"/>
          </p:nvPr>
        </p:nvSpPr>
        <p:spPr>
          <a:xfrm>
            <a:off x="387350" y="152400"/>
            <a:ext cx="8375650" cy="609600"/>
          </a:xfrm>
        </p:spPr>
        <p:txBody>
          <a:bodyPr/>
          <a:lstStyle/>
          <a:p>
            <a:pPr defTabSz="914363" eaLnBrk="1" fontAlgn="auto" hangingPunct="1">
              <a:spcAft>
                <a:spcPts val="0"/>
              </a:spcAft>
              <a:defRPr/>
            </a:pPr>
            <a:endParaRPr lang="en-GB"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49"/>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52"/>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54"/>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0" presetClass="path" presetSubtype="0" accel="50000" decel="50000" fill="hold" grpId="1" nodeType="clickEffect">
                                  <p:stCondLst>
                                    <p:cond delay="0"/>
                                  </p:stCondLst>
                                  <p:childTnLst>
                                    <p:animMotion origin="layout" path="M 5.55112E-17 2.22222E-6 L -0.13455 2.22222E-6 L -0.13455 0.51157 L -0.01719 0.51134 " pathEditMode="relative" rAng="0" ptsTypes="AAAA">
                                      <p:cBhvr>
                                        <p:cTn id="50" dur="500" fill="hold"/>
                                        <p:tgtEl>
                                          <p:spTgt spid="55"/>
                                        </p:tgtEl>
                                        <p:attrNameLst>
                                          <p:attrName>ppt_x</p:attrName>
                                          <p:attrName>ppt_y</p:attrName>
                                        </p:attrNameLst>
                                      </p:cBhvr>
                                      <p:rCtr x="-6700" y="25600"/>
                                    </p:animMotion>
                                  </p:childTnLst>
                                </p:cTn>
                              </p:par>
                              <p:par>
                                <p:cTn id="51" presetID="1" presetClass="exit" presetSubtype="0" fill="hold" grpId="1" nodeType="withEffect">
                                  <p:stCondLst>
                                    <p:cond delay="0"/>
                                  </p:stCondLst>
                                  <p:childTnLst>
                                    <p:set>
                                      <p:cBhvr>
                                        <p:cTn id="52" dur="1" fill="hold">
                                          <p:stCondLst>
                                            <p:cond delay="0"/>
                                          </p:stCondLst>
                                        </p:cTn>
                                        <p:tgtEl>
                                          <p:spTgt spid="56"/>
                                        </p:tgtEl>
                                        <p:attrNameLst>
                                          <p:attrName>style.visibility</p:attrName>
                                        </p:attrNameLst>
                                      </p:cBhvr>
                                      <p:to>
                                        <p:strVal val="hidden"/>
                                      </p:to>
                                    </p:set>
                                  </p:childTnLst>
                                </p:cTn>
                              </p:par>
                            </p:childTnLst>
                          </p:cTn>
                        </p:par>
                        <p:par>
                          <p:cTn id="53" fill="hold" nodeType="afterGroup">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57"/>
                                        </p:tgtEl>
                                        <p:attrNameLst>
                                          <p:attrName>style.visibility</p:attrName>
                                        </p:attrNameLst>
                                      </p:cBhvr>
                                      <p:to>
                                        <p:strVal val="visible"/>
                                      </p:to>
                                    </p:set>
                                  </p:childTnLst>
                                </p:cTn>
                              </p:par>
                              <p:par>
                                <p:cTn id="56" presetID="1" presetClass="exit" presetSubtype="0" fill="hold" grpId="2" nodeType="withEffect">
                                  <p:stCondLst>
                                    <p:cond delay="0"/>
                                  </p:stCondLst>
                                  <p:childTnLst>
                                    <p:set>
                                      <p:cBhvr>
                                        <p:cTn id="57" dur="1" fill="hold">
                                          <p:stCondLst>
                                            <p:cond delay="0"/>
                                          </p:stCondLst>
                                        </p:cTn>
                                        <p:tgtEl>
                                          <p:spTgt spid="55"/>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58"/>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nodeType="clickEffect">
                                  <p:stCondLst>
                                    <p:cond delay="0"/>
                                  </p:stCondLst>
                                  <p:childTnLst>
                                    <p:set>
                                      <p:cBhvr>
                                        <p:cTn id="63" dur="1" fill="hold">
                                          <p:stCondLst>
                                            <p:cond delay="0"/>
                                          </p:stCondLst>
                                        </p:cTn>
                                        <p:tgtEl>
                                          <p:spTgt spid="15"/>
                                        </p:tgtEl>
                                        <p:attrNameLst>
                                          <p:attrName>style.visibility</p:attrName>
                                        </p:attrNameLst>
                                      </p:cBhvr>
                                      <p:to>
                                        <p:strVal val="visible"/>
                                      </p:to>
                                    </p:set>
                                  </p:childTnLst>
                                </p:cTn>
                              </p:par>
                              <p:par>
                                <p:cTn id="64" presetID="1" presetClass="exit" presetSubtype="0" fill="hold" grpId="1" nodeType="withEffect">
                                  <p:stCondLst>
                                    <p:cond delay="0"/>
                                  </p:stCondLst>
                                  <p:childTnLst>
                                    <p:set>
                                      <p:cBhvr>
                                        <p:cTn id="65" dur="1" fill="hold">
                                          <p:stCondLst>
                                            <p:cond delay="0"/>
                                          </p:stCondLst>
                                        </p:cTn>
                                        <p:tgtEl>
                                          <p:spTgt spid="58"/>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57"/>
                                        </p:tgtEl>
                                        <p:attrNameLst>
                                          <p:attrName>style.visibility</p:attrName>
                                        </p:attrNameLst>
                                      </p:cBhvr>
                                      <p:to>
                                        <p:strVal val="hidden"/>
                                      </p:to>
                                    </p:set>
                                  </p:childTnLst>
                                </p:cTn>
                              </p:par>
                              <p:par>
                                <p:cTn id="68" presetID="1" presetClass="entr" presetSubtype="0" fill="hold" grpId="0" nodeType="withEffect">
                                  <p:stCondLst>
                                    <p:cond delay="0"/>
                                  </p:stCondLst>
                                  <p:childTnLst>
                                    <p:set>
                                      <p:cBhvr>
                                        <p:cTn id="69" dur="1" fill="hold">
                                          <p:stCondLst>
                                            <p:cond delay="0"/>
                                          </p:stCondLst>
                                        </p:cTn>
                                        <p:tgtEl>
                                          <p:spTgt spid="62"/>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0" presetClass="path" presetSubtype="0" accel="50000" decel="50000" fill="hold" nodeType="clickEffect">
                                  <p:stCondLst>
                                    <p:cond delay="0"/>
                                  </p:stCondLst>
                                  <p:childTnLst>
                                    <p:animMotion origin="layout" path="M -3.33333E-6 0.01019 L -3.33333E-6 -0.17292 L 0.23091 -0.17292 L 0.23125 -0.35185 " pathEditMode="relative" rAng="0" ptsTypes="AAAA">
                                      <p:cBhvr>
                                        <p:cTn id="73" dur="500" fill="hold"/>
                                        <p:tgtEl>
                                          <p:spTgt spid="15"/>
                                        </p:tgtEl>
                                        <p:attrNameLst>
                                          <p:attrName>ppt_x</p:attrName>
                                          <p:attrName>ppt_y</p:attrName>
                                        </p:attrNameLst>
                                      </p:cBhvr>
                                      <p:rCtr x="11600" y="-18100"/>
                                    </p:animMotion>
                                  </p:childTnLst>
                                </p:cTn>
                              </p:par>
                              <p:par>
                                <p:cTn id="74" presetID="1" presetClass="exit" presetSubtype="0" fill="hold" grpId="1" nodeType="withEffect">
                                  <p:stCondLst>
                                    <p:cond delay="0"/>
                                  </p:stCondLst>
                                  <p:childTnLst>
                                    <p:set>
                                      <p:cBhvr>
                                        <p:cTn id="75" dur="1" fill="hold">
                                          <p:stCondLst>
                                            <p:cond delay="0"/>
                                          </p:stCondLst>
                                        </p:cTn>
                                        <p:tgtEl>
                                          <p:spTgt spid="62"/>
                                        </p:tgtEl>
                                        <p:attrNameLst>
                                          <p:attrName>style.visibility</p:attrName>
                                        </p:attrNameLst>
                                      </p:cBhvr>
                                      <p:to>
                                        <p:strVal val="hidden"/>
                                      </p:to>
                                    </p:set>
                                  </p:childTnLst>
                                </p:cTn>
                              </p:par>
                            </p:childTnLst>
                          </p:cTn>
                        </p:par>
                        <p:par>
                          <p:cTn id="76" fill="hold" nodeType="afterGroup">
                            <p:stCondLst>
                              <p:cond delay="500"/>
                            </p:stCondLst>
                            <p:childTnLst>
                              <p:par>
                                <p:cTn id="77" presetID="1" presetClass="entr" presetSubtype="0" fill="hold" nodeType="after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par>
                                <p:cTn id="79" presetID="1" presetClass="exit" presetSubtype="0" fill="hold" nodeType="withEffect">
                                  <p:stCondLst>
                                    <p:cond delay="0"/>
                                  </p:stCondLst>
                                  <p:childTnLst>
                                    <p:set>
                                      <p:cBhvr>
                                        <p:cTn id="80" dur="1" fill="hold">
                                          <p:stCondLst>
                                            <p:cond delay="0"/>
                                          </p:stCondLst>
                                        </p:cTn>
                                        <p:tgtEl>
                                          <p:spTgt spid="15"/>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0"/>
                                          </p:stCondLst>
                                        </p:cTn>
                                        <p:tgtEl>
                                          <p:spTgt spid="7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5"/>
                                        </p:tgtEl>
                                        <p:attrNameLst>
                                          <p:attrName>style.visibility</p:attrName>
                                        </p:attrNameLst>
                                      </p:cBhvr>
                                      <p:to>
                                        <p:strVal val="visible"/>
                                      </p:to>
                                    </p:set>
                                  </p:childTnLst>
                                </p:cTn>
                              </p:par>
                              <p:par>
                                <p:cTn id="89" presetID="1" presetClass="exit" presetSubtype="0" fill="hold" grpId="1" nodeType="withEffect">
                                  <p:stCondLst>
                                    <p:cond delay="0"/>
                                  </p:stCondLst>
                                  <p:childTnLst>
                                    <p:set>
                                      <p:cBhvr>
                                        <p:cTn id="90" dur="1" fill="hold">
                                          <p:stCondLst>
                                            <p:cond delay="0"/>
                                          </p:stCondLst>
                                        </p:cTn>
                                        <p:tgtEl>
                                          <p:spTgt spid="66"/>
                                        </p:tgtEl>
                                        <p:attrNameLst>
                                          <p:attrName>style.visibility</p:attrName>
                                        </p:attrNameLst>
                                      </p:cBhvr>
                                      <p:to>
                                        <p:strVal val="hidden"/>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43"/>
                                        </p:tgtEl>
                                        <p:attrNameLst>
                                          <p:attrName>style.visibility</p:attrName>
                                        </p:attrNameLst>
                                      </p:cBhvr>
                                      <p:to>
                                        <p:strVal val="visible"/>
                                      </p:to>
                                    </p:set>
                                  </p:childTnLst>
                                </p:cTn>
                              </p:par>
                              <p:par>
                                <p:cTn id="95" presetID="1" presetClass="exit" presetSubtype="0" fill="hold" nodeType="withEffect">
                                  <p:stCondLst>
                                    <p:cond delay="0"/>
                                  </p:stCondLst>
                                  <p:childTnLst>
                                    <p:set>
                                      <p:cBhvr>
                                        <p:cTn id="96" dur="1" fill="hold">
                                          <p:stCondLst>
                                            <p:cond delay="0"/>
                                          </p:stCondLst>
                                        </p:cTn>
                                        <p:tgtEl>
                                          <p:spTgt spid="16"/>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70"/>
                                        </p:tgtEl>
                                        <p:attrNameLst>
                                          <p:attrName>style.visibility</p:attrName>
                                        </p:attrNameLst>
                                      </p:cBhvr>
                                      <p:to>
                                        <p:strVal val="visible"/>
                                      </p:to>
                                    </p:set>
                                  </p:childTnLst>
                                </p:cTn>
                              </p:par>
                              <p:par>
                                <p:cTn id="99" presetID="1" presetClass="exit" presetSubtype="0" fill="hold" grpId="1" nodeType="withEffect">
                                  <p:stCondLst>
                                    <p:cond delay="0"/>
                                  </p:stCondLst>
                                  <p:childTnLst>
                                    <p:set>
                                      <p:cBhvr>
                                        <p:cTn id="100" dur="1" fill="hold">
                                          <p:stCondLst>
                                            <p:cond delay="0"/>
                                          </p:stCondLst>
                                        </p:cTn>
                                        <p:tgtEl>
                                          <p:spTgt spid="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5" grpId="0"/>
      <p:bldP spid="40" grpId="0"/>
      <p:bldP spid="49" grpId="0" animBg="1"/>
      <p:bldP spid="49" grpId="1" animBg="1"/>
      <p:bldP spid="52" grpId="0" animBg="1"/>
      <p:bldP spid="52" grpId="1" animBg="1"/>
      <p:bldP spid="54" grpId="0" animBg="1"/>
      <p:bldP spid="54" grpId="1" animBg="1"/>
      <p:bldP spid="55" grpId="0" animBg="1"/>
      <p:bldP spid="55" grpId="1" animBg="1"/>
      <p:bldP spid="55" grpId="2" animBg="1"/>
      <p:bldP spid="56" grpId="0" animBg="1"/>
      <p:bldP spid="56" grpId="1" animBg="1"/>
      <p:bldP spid="57" grpId="0" animBg="1"/>
      <p:bldP spid="57" grpId="1" animBg="1"/>
      <p:bldP spid="58" grpId="0" animBg="1"/>
      <p:bldP spid="58" grpId="1" animBg="1"/>
      <p:bldP spid="62" grpId="0" animBg="1"/>
      <p:bldP spid="62" grpId="1" animBg="1"/>
      <p:bldP spid="66" grpId="0" animBg="1"/>
      <p:bldP spid="66" grpId="1" animBg="1"/>
      <p:bldP spid="70" grpId="0" animBg="1"/>
      <p:bldP spid="75" grpId="0" animBg="1"/>
      <p:bldP spid="7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9297B-EC54-E5A9-826F-4CEC05DD9956}"/>
              </a:ext>
            </a:extLst>
          </p:cNvPr>
          <p:cNvSpPr>
            <a:spLocks noGrp="1"/>
          </p:cNvSpPr>
          <p:nvPr>
            <p:ph type="title"/>
          </p:nvPr>
        </p:nvSpPr>
        <p:spPr>
          <a:xfrm>
            <a:off x="439781" y="298266"/>
            <a:ext cx="7315200" cy="609600"/>
          </a:xfrm>
        </p:spPr>
        <p:txBody>
          <a:bodyPr/>
          <a:lstStyle/>
          <a:p>
            <a:pPr defTabSz="914363" eaLnBrk="1" fontAlgn="auto" hangingPunct="1">
              <a:spcAft>
                <a:spcPts val="0"/>
              </a:spcAft>
              <a:defRPr/>
            </a:pPr>
            <a:r>
              <a:rPr dirty="0"/>
              <a:t>Why DSS?	</a:t>
            </a:r>
          </a:p>
        </p:txBody>
      </p:sp>
      <p:sp>
        <p:nvSpPr>
          <p:cNvPr id="3" name="Content Placeholder 2">
            <a:extLst>
              <a:ext uri="{FF2B5EF4-FFF2-40B4-BE49-F238E27FC236}">
                <a16:creationId xmlns:a16="http://schemas.microsoft.com/office/drawing/2014/main" id="{BD0FD3B4-B66B-CDC4-8E34-42FE2599D6CA}"/>
              </a:ext>
            </a:extLst>
          </p:cNvPr>
          <p:cNvSpPr>
            <a:spLocks noGrp="1"/>
          </p:cNvSpPr>
          <p:nvPr>
            <p:ph idx="1"/>
          </p:nvPr>
        </p:nvSpPr>
        <p:spPr>
          <a:xfrm>
            <a:off x="439780" y="1255866"/>
            <a:ext cx="8551819" cy="4525963"/>
          </a:xfrm>
        </p:spPr>
        <p:txBody>
          <a:bodyPr/>
          <a:lstStyle/>
          <a:p>
            <a:pPr defTabSz="914363" eaLnBrk="1" fontAlgn="auto" hangingPunct="1">
              <a:spcBef>
                <a:spcPts val="0"/>
              </a:spcBef>
              <a:defRPr/>
            </a:pPr>
            <a:r>
              <a:rPr lang="en-US" dirty="0"/>
              <a:t>Robust</a:t>
            </a:r>
          </a:p>
          <a:p>
            <a:pPr lvl="1" defTabSz="914363" eaLnBrk="1" fontAlgn="auto" hangingPunct="1">
              <a:spcBef>
                <a:spcPts val="0"/>
              </a:spcBef>
              <a:spcAft>
                <a:spcPts val="0"/>
              </a:spcAft>
              <a:defRPr/>
            </a:pPr>
            <a:r>
              <a:rPr lang="en-US" dirty="0"/>
              <a:t>Deep </a:t>
            </a:r>
            <a:r>
              <a:rPr lang="en-US" b="1" dirty="0"/>
              <a:t>isolation</a:t>
            </a:r>
            <a:r>
              <a:rPr lang="en-US" dirty="0"/>
              <a:t> (data and execution)</a:t>
            </a:r>
          </a:p>
          <a:p>
            <a:pPr lvl="1" defTabSz="914363" eaLnBrk="1" fontAlgn="auto" hangingPunct="1">
              <a:spcBef>
                <a:spcPts val="0"/>
              </a:spcBef>
              <a:spcAft>
                <a:spcPts val="0"/>
              </a:spcAft>
              <a:defRPr/>
            </a:pPr>
            <a:r>
              <a:rPr lang="en-US" dirty="0"/>
              <a:t>Contain and manage </a:t>
            </a:r>
            <a:r>
              <a:rPr lang="en-US" b="1" dirty="0"/>
              <a:t>failure</a:t>
            </a:r>
          </a:p>
          <a:p>
            <a:pPr defTabSz="914363" eaLnBrk="1" fontAlgn="auto" hangingPunct="1">
              <a:spcBef>
                <a:spcPts val="0"/>
              </a:spcBef>
              <a:defRPr/>
            </a:pPr>
            <a:r>
              <a:rPr lang="en-US" dirty="0" err="1"/>
              <a:t>Composable</a:t>
            </a:r>
            <a:endParaRPr lang="en-US" dirty="0"/>
          </a:p>
          <a:p>
            <a:pPr lvl="1" defTabSz="914363" eaLnBrk="1" fontAlgn="auto" hangingPunct="1">
              <a:spcBef>
                <a:spcPts val="0"/>
              </a:spcBef>
              <a:spcAft>
                <a:spcPts val="0"/>
              </a:spcAft>
              <a:defRPr/>
            </a:pPr>
            <a:r>
              <a:rPr lang="en-US" dirty="0"/>
              <a:t>Protocol and runtime support to create, manage, deploy, data driven applications</a:t>
            </a:r>
          </a:p>
          <a:p>
            <a:pPr lvl="1" defTabSz="914363" eaLnBrk="1" fontAlgn="auto" hangingPunct="1">
              <a:spcBef>
                <a:spcPts val="0"/>
              </a:spcBef>
              <a:spcAft>
                <a:spcPts val="0"/>
              </a:spcAft>
              <a:defRPr/>
            </a:pPr>
            <a:r>
              <a:rPr lang="en-US" dirty="0"/>
              <a:t>Runtime and tool support for service bindings</a:t>
            </a:r>
          </a:p>
          <a:p>
            <a:pPr lvl="1" defTabSz="914363" eaLnBrk="1" fontAlgn="auto" hangingPunct="1">
              <a:spcBef>
                <a:spcPts val="0"/>
              </a:spcBef>
              <a:spcAft>
                <a:spcPts val="0"/>
              </a:spcAft>
              <a:defRPr/>
            </a:pPr>
            <a:r>
              <a:rPr lang="en-US" dirty="0"/>
              <a:t>Publication/subscription integrated with structured state manipulation</a:t>
            </a:r>
          </a:p>
          <a:p>
            <a:pPr defTabSz="914363" eaLnBrk="1" fontAlgn="auto" hangingPunct="1">
              <a:spcBef>
                <a:spcPts val="0"/>
              </a:spcBef>
              <a:defRPr/>
            </a:pPr>
            <a:r>
              <a:rPr lang="en-US" dirty="0"/>
              <a:t>Observable</a:t>
            </a:r>
          </a:p>
          <a:p>
            <a:pPr lvl="1" defTabSz="914363" eaLnBrk="1" fontAlgn="auto" hangingPunct="1">
              <a:spcBef>
                <a:spcPts val="0"/>
              </a:spcBef>
              <a:spcAft>
                <a:spcPts val="0"/>
              </a:spcAft>
              <a:defRPr/>
            </a:pPr>
            <a:r>
              <a:rPr lang="en-US" dirty="0"/>
              <a:t>Service is a living document addressable through URIs</a:t>
            </a:r>
          </a:p>
          <a:p>
            <a:pPr lvl="1" defTabSz="914363" eaLnBrk="1" fontAlgn="auto" hangingPunct="1">
              <a:spcBef>
                <a:spcPts val="0"/>
              </a:spcBef>
              <a:spcAft>
                <a:spcPts val="0"/>
              </a:spcAft>
              <a:defRPr/>
            </a:pPr>
            <a:r>
              <a:rPr lang="en-US" dirty="0"/>
              <a:t>Consistent mechanism for configuring, managing and controlling access</a:t>
            </a:r>
          </a:p>
        </p:txBody>
      </p:sp>
      <p:pic>
        <p:nvPicPr>
          <p:cNvPr id="1026" name="Picture 2" descr="C:\Users\pdc2008\Pictures\app.JPG">
            <a:extLst>
              <a:ext uri="{FF2B5EF4-FFF2-40B4-BE49-F238E27FC236}">
                <a16:creationId xmlns:a16="http://schemas.microsoft.com/office/drawing/2014/main" id="{ED69032A-221C-8226-40C7-1456C1319FE4}"/>
              </a:ext>
            </a:extLst>
          </p:cNvPr>
          <p:cNvPicPr>
            <a:picLocks noChangeAspect="1" noChangeArrowheads="1"/>
          </p:cNvPicPr>
          <p:nvPr/>
        </p:nvPicPr>
        <p:blipFill>
          <a:blip r:embed="rId3"/>
          <a:srcRect/>
          <a:stretch>
            <a:fillRect/>
          </a:stretch>
        </p:blipFill>
        <p:spPr bwMode="auto">
          <a:xfrm>
            <a:off x="5181600" y="304800"/>
            <a:ext cx="3562350" cy="1664817"/>
          </a:xfrm>
          <a:prstGeom prst="rect">
            <a:avLst/>
          </a:prstGeom>
          <a:noFill/>
          <a:scene3d>
            <a:camera prst="perspectiveHeroicExtremeLeftFacing"/>
            <a:lightRig rig="threePt" dir="t"/>
          </a:scene3d>
        </p:spPr>
      </p:pic>
    </p:spTree>
  </p:cSld>
  <p:clrMapOvr>
    <a:masterClrMapping/>
  </p:clrMapOvr>
  <p:transition>
    <p:fade/>
  </p:transition>
</p:sld>
</file>

<file path=ppt/theme/theme1.xml><?xml version="1.0" encoding="utf-8"?>
<a:theme xmlns:a="http://schemas.openxmlformats.org/drawingml/2006/main" name="PDC 2008 BREAKOUT template 4-3_GRAY_FINAL">
  <a:themeElements>
    <a:clrScheme name="PDC 2008">
      <a:dk1>
        <a:srgbClr val="000000"/>
      </a:dk1>
      <a:lt1>
        <a:srgbClr val="FFFFFF"/>
      </a:lt1>
      <a:dk2>
        <a:srgbClr val="6A2433"/>
      </a:dk2>
      <a:lt2>
        <a:srgbClr val="D7AEE4"/>
      </a:lt2>
      <a:accent1>
        <a:srgbClr val="C41665"/>
      </a:accent1>
      <a:accent2>
        <a:srgbClr val="1F6691"/>
      </a:accent2>
      <a:accent3>
        <a:srgbClr val="FFD72F"/>
      </a:accent3>
      <a:accent4>
        <a:srgbClr val="5BB5F3"/>
      </a:accent4>
      <a:accent5>
        <a:srgbClr val="9D9839"/>
      </a:accent5>
      <a:accent6>
        <a:srgbClr val="B45082"/>
      </a:accent6>
      <a:hlink>
        <a:srgbClr val="F3F074"/>
      </a:hlink>
      <a:folHlink>
        <a:srgbClr val="F3F074"/>
      </a:folHlink>
    </a:clrScheme>
    <a:fontScheme name="Century Schoolbook - Calibri">
      <a:majorFont>
        <a:latin typeface="Century Schoolbook"/>
        <a:ea typeface=""/>
        <a:cs typeface=""/>
      </a:majorFont>
      <a:minorFont>
        <a:latin typeface="Calibri"/>
        <a:ea typeface=""/>
        <a:cs typeface=""/>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defRPr>
        </a:defPPr>
      </a:lstStyle>
      <a:style>
        <a:lnRef idx="1">
          <a:schemeClr val="accent2"/>
        </a:lnRef>
        <a:fillRef idx="3">
          <a:schemeClr val="accent2"/>
        </a:fillRef>
        <a:effectRef idx="2">
          <a:schemeClr val="accent2"/>
        </a:effectRef>
        <a:fontRef idx="minor">
          <a:schemeClr val="lt1"/>
        </a:fontRef>
      </a:style>
    </a:spDef>
  </a:objectDefaults>
  <a:extraClrSchemeLst/>
</a:theme>
</file>

<file path=ppt/theme/theme2.xml><?xml version="1.0" encoding="utf-8"?>
<a:theme xmlns:a="http://schemas.openxmlformats.org/drawingml/2006/main" name="White with Consolas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Century Schoolbook - Calibri">
      <a:majorFont>
        <a:latin typeface="Century Schoolbook"/>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Theme1">
  <a:themeElements>
    <a:clrScheme name="USE ME">
      <a:dk1>
        <a:srgbClr val="FFFFFF"/>
      </a:dk1>
      <a:lt1>
        <a:srgbClr val="373737"/>
      </a:lt1>
      <a:dk2>
        <a:srgbClr val="FFC000"/>
      </a:dk2>
      <a:lt2>
        <a:srgbClr val="4D4D4D"/>
      </a:lt2>
      <a:accent1>
        <a:srgbClr val="FF5B00"/>
      </a:accent1>
      <a:accent2>
        <a:srgbClr val="09BED1"/>
      </a:accent2>
      <a:accent3>
        <a:srgbClr val="FFEC19"/>
      </a:accent3>
      <a:accent4>
        <a:srgbClr val="0066CC"/>
      </a:accent4>
      <a:accent5>
        <a:srgbClr val="4D4D4D"/>
      </a:accent5>
      <a:accent6>
        <a:srgbClr val="68C33B"/>
      </a:accent6>
      <a:hlink>
        <a:srgbClr val="2A69AE"/>
      </a:hlink>
      <a:folHlink>
        <a:srgbClr val="2A69A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rgbClr val="003399"/>
            </a:gs>
            <a:gs pos="50000">
              <a:srgbClr val="2C59B2"/>
            </a:gs>
            <a:gs pos="100000">
              <a:srgbClr val="0066CC"/>
            </a:gs>
          </a:gsLst>
          <a:lin ang="13500000" scaled="1"/>
          <a:tileRect/>
        </a:gradFill>
        <a:ln>
          <a:headEnd type="none" w="med" len="med"/>
          <a:tailEnd type="none" w="med" len="med"/>
        </a:ln>
        <a:effectLst/>
        <a:scene3d>
          <a:camera prst="orthographicFront">
            <a:rot lat="0" lon="0" rev="0"/>
          </a:camera>
          <a:lightRig rig="threePt" dir="t">
            <a:rot lat="0" lon="0" rev="1200000"/>
          </a:lightRig>
        </a:scene3d>
        <a:sp3d/>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gradFill>
              <a:gsLst>
                <a:gs pos="0">
                  <a:schemeClr val="bg1"/>
                </a:gs>
                <a:gs pos="100000">
                  <a:schemeClr val="bg1"/>
                </a:gs>
              </a:gsLst>
              <a:lin ang="13500000" scaled="1"/>
            </a:gradFill>
            <a:latin typeface="Segoe UI" pitchFamily="34" charset="0"/>
          </a:defRPr>
        </a:defPPr>
      </a:lstStyle>
      <a:style>
        <a:lnRef idx="0">
          <a:schemeClr val="accent3"/>
        </a:lnRef>
        <a:fillRef idx="3">
          <a:schemeClr val="accent3"/>
        </a:fillRef>
        <a:effectRef idx="3">
          <a:schemeClr val="accent3"/>
        </a:effectRef>
        <a:fontRef idx="minor">
          <a:schemeClr val="lt1"/>
        </a:fontRef>
      </a:style>
    </a:spDef>
  </a:objectDefaults>
  <a:extraClrSchemeLst/>
</a:theme>
</file>

<file path=ppt/theme/theme4.xml><?xml version="1.0" encoding="utf-8"?>
<a:theme xmlns:a="http://schemas.openxmlformats.org/drawingml/2006/main" name="1_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a:majorFont>
        <a:latin typeface="Segoe UI"/>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PDC 2008 BREAKOUT template 4-3_GRAY_FINAL</Template>
  <TotalTime>795</TotalTime>
  <Words>1387</Words>
  <Application>Microsoft Office PowerPoint</Application>
  <PresentationFormat>On-screen Show (4:3)</PresentationFormat>
  <Paragraphs>171</Paragraphs>
  <Slides>22</Slides>
  <Notes>10</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22</vt:i4>
      </vt:variant>
    </vt:vector>
  </HeadingPairs>
  <TitlesOfParts>
    <vt:vector size="37" baseType="lpstr">
      <vt:lpstr>Arial</vt:lpstr>
      <vt:lpstr>Century Schoolbook</vt:lpstr>
      <vt:lpstr>Calibri</vt:lpstr>
      <vt:lpstr>Wingdings</vt:lpstr>
      <vt:lpstr>Consolas</vt:lpstr>
      <vt:lpstr>Courier New</vt:lpstr>
      <vt:lpstr>Segoe Semibold</vt:lpstr>
      <vt:lpstr>Segoe</vt:lpstr>
      <vt:lpstr>Wingdings 3</vt:lpstr>
      <vt:lpstr>Segoe UI</vt:lpstr>
      <vt:lpstr>SimHei</vt:lpstr>
      <vt:lpstr>PDC 2008 BREAKOUT template 4-3_GRAY_FINAL</vt:lpstr>
      <vt:lpstr>White with Consolas font for code slides</vt:lpstr>
      <vt:lpstr>Theme1</vt:lpstr>
      <vt:lpstr>1_White with Consolas font for code slides</vt:lpstr>
      <vt:lpstr>Microsoft Robotics Developer Studio 2008</vt:lpstr>
      <vt:lpstr>Microsoft Robotics Developer Studio 2008</vt:lpstr>
      <vt:lpstr>PowerPoint Presentation</vt:lpstr>
      <vt:lpstr>Microsoft Robotics Developer Studio 2008</vt:lpstr>
      <vt:lpstr>What is Concurrency?</vt:lpstr>
      <vt:lpstr>Why CCR? </vt:lpstr>
      <vt:lpstr>CCR Programming Model</vt:lpstr>
      <vt:lpstr>PowerPoint Presentation</vt:lpstr>
      <vt:lpstr>Why DSS? </vt:lpstr>
      <vt:lpstr>PowerPoint Presentation</vt:lpstr>
      <vt:lpstr>Programming MRDS</vt:lpstr>
      <vt:lpstr>Visual Programming Language Orchestrating DSS services with dataflow</vt:lpstr>
      <vt:lpstr>PowerPoint Presentation</vt:lpstr>
      <vt:lpstr>         Mindstorm NXT 2.0</vt:lpstr>
      <vt:lpstr>         Windows CE</vt:lpstr>
      <vt:lpstr>RoboCup</vt:lpstr>
      <vt:lpstr>MRDS 2008 Licensing</vt:lpstr>
      <vt:lpstr>PowerPoint Presentation</vt:lpstr>
      <vt:lpstr>The Future?</vt:lpstr>
      <vt:lpstr>Summary </vt:lpstr>
      <vt:lpstr>Additional Resources</vt:lpstr>
      <vt:lpstr>PowerPoint Presentation</vt:lpstr>
    </vt:vector>
  </TitlesOfParts>
  <Manager>&lt;Content Manager Name Here&gt;</Manager>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Concurrency And Coordination Runtime And Decentralized Software Services Toolkit</dc:title>
  <dc:subject>PDC 2008</dc:subject>
  <dc:creator>George Chrysanthakopoulos</dc:creator>
  <dc:description>Template: David Shadle
Formatting: Dana KW, Silver Fox Productions
Event Date: October 27, 2008
Event Location: Los Angeles
Audience: developers, TDMs, IT pros, professionals, devs</dc:description>
  <cp:lastModifiedBy>Rudi Grobler</cp:lastModifiedBy>
  <cp:revision>250</cp:revision>
  <dcterms:created xsi:type="dcterms:W3CDTF">2008-10-05T19:48:50Z</dcterms:created>
  <dcterms:modified xsi:type="dcterms:W3CDTF">2025-06-26T22:51:40Z</dcterms:modified>
</cp:coreProperties>
</file>